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8"/>
  </p:notesMasterIdLst>
  <p:handoutMasterIdLst>
    <p:handoutMasterId r:id="rId29"/>
  </p:handoutMasterIdLst>
  <p:sldIdLst>
    <p:sldId id="256" r:id="rId2"/>
    <p:sldId id="429" r:id="rId3"/>
    <p:sldId id="430" r:id="rId4"/>
    <p:sldId id="431" r:id="rId5"/>
    <p:sldId id="432" r:id="rId6"/>
    <p:sldId id="433" r:id="rId7"/>
    <p:sldId id="434" r:id="rId8"/>
    <p:sldId id="435" r:id="rId9"/>
    <p:sldId id="436" r:id="rId10"/>
    <p:sldId id="437" r:id="rId11"/>
    <p:sldId id="438" r:id="rId12"/>
    <p:sldId id="439" r:id="rId13"/>
    <p:sldId id="440" r:id="rId14"/>
    <p:sldId id="441" r:id="rId15"/>
    <p:sldId id="442" r:id="rId16"/>
    <p:sldId id="443" r:id="rId17"/>
    <p:sldId id="444" r:id="rId18"/>
    <p:sldId id="445" r:id="rId19"/>
    <p:sldId id="446" r:id="rId20"/>
    <p:sldId id="447" r:id="rId21"/>
    <p:sldId id="448" r:id="rId22"/>
    <p:sldId id="449" r:id="rId23"/>
    <p:sldId id="450" r:id="rId24"/>
    <p:sldId id="451" r:id="rId25"/>
    <p:sldId id="452" r:id="rId26"/>
    <p:sldId id="453" r:id="rId27"/>
  </p:sldIdLst>
  <p:sldSz cx="9144000" cy="5143500" type="screen16x9"/>
  <p:notesSz cx="6858000" cy="9144000"/>
  <p:defaultTextStyle>
    <a:defPPr>
      <a:defRPr lang="en-US"/>
    </a:defPPr>
    <a:lvl1pPr marL="0" algn="l" defTabSz="457101" rtl="0" eaLnBrk="1" latinLnBrk="0" hangingPunct="1">
      <a:defRPr sz="1800" kern="1200">
        <a:solidFill>
          <a:schemeClr val="tx1"/>
        </a:solidFill>
        <a:latin typeface="+mn-lt"/>
        <a:ea typeface="+mn-ea"/>
        <a:cs typeface="+mn-cs"/>
      </a:defRPr>
    </a:lvl1pPr>
    <a:lvl2pPr marL="457101" algn="l" defTabSz="457101" rtl="0" eaLnBrk="1" latinLnBrk="0" hangingPunct="1">
      <a:defRPr sz="1800" kern="1200">
        <a:solidFill>
          <a:schemeClr val="tx1"/>
        </a:solidFill>
        <a:latin typeface="+mn-lt"/>
        <a:ea typeface="+mn-ea"/>
        <a:cs typeface="+mn-cs"/>
      </a:defRPr>
    </a:lvl2pPr>
    <a:lvl3pPr marL="914202" algn="l" defTabSz="457101" rtl="0" eaLnBrk="1" latinLnBrk="0" hangingPunct="1">
      <a:defRPr sz="1800" kern="1200">
        <a:solidFill>
          <a:schemeClr val="tx1"/>
        </a:solidFill>
        <a:latin typeface="+mn-lt"/>
        <a:ea typeface="+mn-ea"/>
        <a:cs typeface="+mn-cs"/>
      </a:defRPr>
    </a:lvl3pPr>
    <a:lvl4pPr marL="1371303" algn="l" defTabSz="457101" rtl="0" eaLnBrk="1" latinLnBrk="0" hangingPunct="1">
      <a:defRPr sz="1800" kern="1200">
        <a:solidFill>
          <a:schemeClr val="tx1"/>
        </a:solidFill>
        <a:latin typeface="+mn-lt"/>
        <a:ea typeface="+mn-ea"/>
        <a:cs typeface="+mn-cs"/>
      </a:defRPr>
    </a:lvl4pPr>
    <a:lvl5pPr marL="1828404" algn="l" defTabSz="457101" rtl="0" eaLnBrk="1" latinLnBrk="0" hangingPunct="1">
      <a:defRPr sz="1800" kern="1200">
        <a:solidFill>
          <a:schemeClr val="tx1"/>
        </a:solidFill>
        <a:latin typeface="+mn-lt"/>
        <a:ea typeface="+mn-ea"/>
        <a:cs typeface="+mn-cs"/>
      </a:defRPr>
    </a:lvl5pPr>
    <a:lvl6pPr marL="2285505" algn="l" defTabSz="457101" rtl="0" eaLnBrk="1" latinLnBrk="0" hangingPunct="1">
      <a:defRPr sz="1800" kern="1200">
        <a:solidFill>
          <a:schemeClr val="tx1"/>
        </a:solidFill>
        <a:latin typeface="+mn-lt"/>
        <a:ea typeface="+mn-ea"/>
        <a:cs typeface="+mn-cs"/>
      </a:defRPr>
    </a:lvl6pPr>
    <a:lvl7pPr marL="2742606" algn="l" defTabSz="457101" rtl="0" eaLnBrk="1" latinLnBrk="0" hangingPunct="1">
      <a:defRPr sz="1800" kern="1200">
        <a:solidFill>
          <a:schemeClr val="tx1"/>
        </a:solidFill>
        <a:latin typeface="+mn-lt"/>
        <a:ea typeface="+mn-ea"/>
        <a:cs typeface="+mn-cs"/>
      </a:defRPr>
    </a:lvl7pPr>
    <a:lvl8pPr marL="3199707" algn="l" defTabSz="457101" rtl="0" eaLnBrk="1" latinLnBrk="0" hangingPunct="1">
      <a:defRPr sz="1800" kern="1200">
        <a:solidFill>
          <a:schemeClr val="tx1"/>
        </a:solidFill>
        <a:latin typeface="+mn-lt"/>
        <a:ea typeface="+mn-ea"/>
        <a:cs typeface="+mn-cs"/>
      </a:defRPr>
    </a:lvl8pPr>
    <a:lvl9pPr marL="3656808" algn="l" defTabSz="457101"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073C61"/>
    <a:srgbClr val="6F3D25"/>
    <a:srgbClr val="BB040D"/>
    <a:srgbClr val="FF040D"/>
    <a:srgbClr val="FF300D"/>
    <a:srgbClr val="FF482A"/>
    <a:srgbClr val="F98062"/>
    <a:srgbClr val="C90A1F"/>
    <a:srgbClr val="E50000"/>
    <a:srgbClr val="FAF2D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713" autoAdjust="0"/>
    <p:restoredTop sz="94621" autoAdjust="0"/>
  </p:normalViewPr>
  <p:slideViewPr>
    <p:cSldViewPr snapToGrid="0" snapToObjects="1">
      <p:cViewPr varScale="1">
        <p:scale>
          <a:sx n="140" d="100"/>
          <a:sy n="140" d="100"/>
        </p:scale>
        <p:origin x="576" y="126"/>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94" d="100"/>
          <a:sy n="94" d="100"/>
        </p:scale>
        <p:origin x="-3760"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1CDC9F1-0380-9C45-8535-2CB47AFBE869}" type="datetimeFigureOut">
              <a:rPr lang="en-US" smtClean="0"/>
              <a:t>4/13/2018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BB50877-010D-4541-9EA7-194D04D38163}" type="slidenum">
              <a:rPr lang="en-US" smtClean="0"/>
              <a:t>‹#›</a:t>
            </a:fld>
            <a:endParaRPr lang="en-US"/>
          </a:p>
        </p:txBody>
      </p:sp>
    </p:spTree>
    <p:extLst>
      <p:ext uri="{BB962C8B-B14F-4D97-AF65-F5344CB8AC3E}">
        <p14:creationId xmlns:p14="http://schemas.microsoft.com/office/powerpoint/2010/main" val="5376904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91F703-383C-F94B-A127-2DDF5AC58AB8}" type="datetimeFigureOut">
              <a:rPr lang="en-US" smtClean="0"/>
              <a:t>4/13/2018</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A55466-9DBF-A44E-93F7-914FE4DED989}" type="slidenum">
              <a:rPr lang="en-US" smtClean="0"/>
              <a:t>‹#›</a:t>
            </a:fld>
            <a:endParaRPr lang="en-US"/>
          </a:p>
        </p:txBody>
      </p:sp>
    </p:spTree>
    <p:extLst>
      <p:ext uri="{BB962C8B-B14F-4D97-AF65-F5344CB8AC3E}">
        <p14:creationId xmlns:p14="http://schemas.microsoft.com/office/powerpoint/2010/main" val="897362632"/>
      </p:ext>
    </p:extLst>
  </p:cSld>
  <p:clrMap bg1="lt1" tx1="dk1" bg2="lt2" tx2="dk2" accent1="accent1" accent2="accent2" accent3="accent3" accent4="accent4" accent5="accent5" accent6="accent6" hlink="hlink" folHlink="folHlink"/>
  <p:notesStyle>
    <a:lvl1pPr marL="0" algn="l" defTabSz="457101" rtl="0" eaLnBrk="1" latinLnBrk="0" hangingPunct="1">
      <a:defRPr sz="1200" kern="1200">
        <a:solidFill>
          <a:schemeClr val="tx1"/>
        </a:solidFill>
        <a:latin typeface="+mn-lt"/>
        <a:ea typeface="+mn-ea"/>
        <a:cs typeface="+mn-cs"/>
      </a:defRPr>
    </a:lvl1pPr>
    <a:lvl2pPr marL="457101" algn="l" defTabSz="457101" rtl="0" eaLnBrk="1" latinLnBrk="0" hangingPunct="1">
      <a:defRPr sz="1200" kern="1200">
        <a:solidFill>
          <a:schemeClr val="tx1"/>
        </a:solidFill>
        <a:latin typeface="+mn-lt"/>
        <a:ea typeface="+mn-ea"/>
        <a:cs typeface="+mn-cs"/>
      </a:defRPr>
    </a:lvl2pPr>
    <a:lvl3pPr marL="914202" algn="l" defTabSz="457101" rtl="0" eaLnBrk="1" latinLnBrk="0" hangingPunct="1">
      <a:defRPr sz="1200" kern="1200">
        <a:solidFill>
          <a:schemeClr val="tx1"/>
        </a:solidFill>
        <a:latin typeface="+mn-lt"/>
        <a:ea typeface="+mn-ea"/>
        <a:cs typeface="+mn-cs"/>
      </a:defRPr>
    </a:lvl3pPr>
    <a:lvl4pPr marL="1371303" algn="l" defTabSz="457101" rtl="0" eaLnBrk="1" latinLnBrk="0" hangingPunct="1">
      <a:defRPr sz="1200" kern="1200">
        <a:solidFill>
          <a:schemeClr val="tx1"/>
        </a:solidFill>
        <a:latin typeface="+mn-lt"/>
        <a:ea typeface="+mn-ea"/>
        <a:cs typeface="+mn-cs"/>
      </a:defRPr>
    </a:lvl4pPr>
    <a:lvl5pPr marL="1828404" algn="l" defTabSz="457101" rtl="0" eaLnBrk="1" latinLnBrk="0" hangingPunct="1">
      <a:defRPr sz="1200" kern="1200">
        <a:solidFill>
          <a:schemeClr val="tx1"/>
        </a:solidFill>
        <a:latin typeface="+mn-lt"/>
        <a:ea typeface="+mn-ea"/>
        <a:cs typeface="+mn-cs"/>
      </a:defRPr>
    </a:lvl5pPr>
    <a:lvl6pPr marL="2285505" algn="l" defTabSz="457101" rtl="0" eaLnBrk="1" latinLnBrk="0" hangingPunct="1">
      <a:defRPr sz="1200" kern="1200">
        <a:solidFill>
          <a:schemeClr val="tx1"/>
        </a:solidFill>
        <a:latin typeface="+mn-lt"/>
        <a:ea typeface="+mn-ea"/>
        <a:cs typeface="+mn-cs"/>
      </a:defRPr>
    </a:lvl6pPr>
    <a:lvl7pPr marL="2742606" algn="l" defTabSz="457101" rtl="0" eaLnBrk="1" latinLnBrk="0" hangingPunct="1">
      <a:defRPr sz="1200" kern="1200">
        <a:solidFill>
          <a:schemeClr val="tx1"/>
        </a:solidFill>
        <a:latin typeface="+mn-lt"/>
        <a:ea typeface="+mn-ea"/>
        <a:cs typeface="+mn-cs"/>
      </a:defRPr>
    </a:lvl7pPr>
    <a:lvl8pPr marL="3199707" algn="l" defTabSz="457101" rtl="0" eaLnBrk="1" latinLnBrk="0" hangingPunct="1">
      <a:defRPr sz="1200" kern="1200">
        <a:solidFill>
          <a:schemeClr val="tx1"/>
        </a:solidFill>
        <a:latin typeface="+mn-lt"/>
        <a:ea typeface="+mn-ea"/>
        <a:cs typeface="+mn-cs"/>
      </a:defRPr>
    </a:lvl8pPr>
    <a:lvl9pPr marL="3656808" algn="l" defTabSz="457101"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1371600" y="2305984"/>
            <a:ext cx="6400800" cy="806982"/>
          </a:xfrm>
          <a:prstGeom prst="rect">
            <a:avLst/>
          </a:prstGeom>
        </p:spPr>
        <p:txBody>
          <a:bodyPr/>
          <a:lstStyle>
            <a:lvl1pPr algn="ctr">
              <a:defRPr sz="4400">
                <a:ln w="19050" cmpd="sng">
                  <a:noFill/>
                </a:ln>
                <a:solidFill>
                  <a:schemeClr val="accent1">
                    <a:lumMod val="50000"/>
                  </a:schemeClr>
                </a:solidFill>
              </a:defRPr>
            </a:lvl1pPr>
          </a:lstStyle>
          <a:p>
            <a:r>
              <a:rPr lang="en-US" dirty="0" smtClean="0"/>
              <a:t>Unit 1</a:t>
            </a:r>
            <a:endParaRPr lang="en-US" dirty="0"/>
          </a:p>
        </p:txBody>
      </p:sp>
      <p:sp>
        <p:nvSpPr>
          <p:cNvPr id="8" name="Subtitle 2"/>
          <p:cNvSpPr>
            <a:spLocks noGrp="1"/>
          </p:cNvSpPr>
          <p:nvPr>
            <p:ph type="subTitle" idx="1"/>
          </p:nvPr>
        </p:nvSpPr>
        <p:spPr>
          <a:xfrm>
            <a:off x="1371600" y="3112966"/>
            <a:ext cx="6400800" cy="1393293"/>
          </a:xfrm>
        </p:spPr>
        <p:txBody>
          <a:bodyPr/>
          <a:lstStyle>
            <a:lvl1pPr marL="0" indent="0" algn="ctr">
              <a:buNone/>
              <a:defRPr sz="4400">
                <a:solidFill>
                  <a:schemeClr val="accent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pic>
        <p:nvPicPr>
          <p:cNvPr id="2" name="Picture 1" descr="Fundamentals of Math.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719754" y="696625"/>
            <a:ext cx="3770924" cy="1629040"/>
          </a:xfrm>
          <a:prstGeom prst="rect">
            <a:avLst/>
          </a:prstGeom>
        </p:spPr>
      </p:pic>
      <p:sp>
        <p:nvSpPr>
          <p:cNvPr id="5" name="TextBox 6"/>
          <p:cNvSpPr txBox="1"/>
          <p:nvPr userDrawn="1"/>
        </p:nvSpPr>
        <p:spPr>
          <a:xfrm>
            <a:off x="4994275" y="4808151"/>
            <a:ext cx="4044950" cy="276999"/>
          </a:xfrm>
          <a:prstGeom prst="rect">
            <a:avLst/>
          </a:prstGeom>
          <a:noFill/>
        </p:spPr>
        <p:txBody>
          <a:bodyPr wrap="square" rtlCol="0">
            <a:spAutoFit/>
          </a:bodyPr>
          <a:lstStyle>
            <a:defPPr>
              <a:defRPr lang="en-US"/>
            </a:defPPr>
            <a:lvl1pPr marL="0" algn="l" defTabSz="457101" rtl="0" eaLnBrk="1" latinLnBrk="0" hangingPunct="1">
              <a:defRPr sz="1800" kern="1200">
                <a:solidFill>
                  <a:schemeClr val="tx1"/>
                </a:solidFill>
                <a:latin typeface="+mn-lt"/>
                <a:ea typeface="+mn-ea"/>
                <a:cs typeface="+mn-cs"/>
              </a:defRPr>
            </a:lvl1pPr>
            <a:lvl2pPr marL="457101" algn="l" defTabSz="457101" rtl="0" eaLnBrk="1" latinLnBrk="0" hangingPunct="1">
              <a:defRPr sz="1800" kern="1200">
                <a:solidFill>
                  <a:schemeClr val="tx1"/>
                </a:solidFill>
                <a:latin typeface="+mn-lt"/>
                <a:ea typeface="+mn-ea"/>
                <a:cs typeface="+mn-cs"/>
              </a:defRPr>
            </a:lvl2pPr>
            <a:lvl3pPr marL="914202" algn="l" defTabSz="457101" rtl="0" eaLnBrk="1" latinLnBrk="0" hangingPunct="1">
              <a:defRPr sz="1800" kern="1200">
                <a:solidFill>
                  <a:schemeClr val="tx1"/>
                </a:solidFill>
                <a:latin typeface="+mn-lt"/>
                <a:ea typeface="+mn-ea"/>
                <a:cs typeface="+mn-cs"/>
              </a:defRPr>
            </a:lvl3pPr>
            <a:lvl4pPr marL="1371303" algn="l" defTabSz="457101" rtl="0" eaLnBrk="1" latinLnBrk="0" hangingPunct="1">
              <a:defRPr sz="1800" kern="1200">
                <a:solidFill>
                  <a:schemeClr val="tx1"/>
                </a:solidFill>
                <a:latin typeface="+mn-lt"/>
                <a:ea typeface="+mn-ea"/>
                <a:cs typeface="+mn-cs"/>
              </a:defRPr>
            </a:lvl4pPr>
            <a:lvl5pPr marL="1828404" algn="l" defTabSz="457101" rtl="0" eaLnBrk="1" latinLnBrk="0" hangingPunct="1">
              <a:defRPr sz="1800" kern="1200">
                <a:solidFill>
                  <a:schemeClr val="tx1"/>
                </a:solidFill>
                <a:latin typeface="+mn-lt"/>
                <a:ea typeface="+mn-ea"/>
                <a:cs typeface="+mn-cs"/>
              </a:defRPr>
            </a:lvl5pPr>
            <a:lvl6pPr marL="2285505" algn="l" defTabSz="457101" rtl="0" eaLnBrk="1" latinLnBrk="0" hangingPunct="1">
              <a:defRPr sz="1800" kern="1200">
                <a:solidFill>
                  <a:schemeClr val="tx1"/>
                </a:solidFill>
                <a:latin typeface="+mn-lt"/>
                <a:ea typeface="+mn-ea"/>
                <a:cs typeface="+mn-cs"/>
              </a:defRPr>
            </a:lvl6pPr>
            <a:lvl7pPr marL="2742606" algn="l" defTabSz="457101" rtl="0" eaLnBrk="1" latinLnBrk="0" hangingPunct="1">
              <a:defRPr sz="1800" kern="1200">
                <a:solidFill>
                  <a:schemeClr val="tx1"/>
                </a:solidFill>
                <a:latin typeface="+mn-lt"/>
                <a:ea typeface="+mn-ea"/>
                <a:cs typeface="+mn-cs"/>
              </a:defRPr>
            </a:lvl7pPr>
            <a:lvl8pPr marL="3199707" algn="l" defTabSz="457101" rtl="0" eaLnBrk="1" latinLnBrk="0" hangingPunct="1">
              <a:defRPr sz="1800" kern="1200">
                <a:solidFill>
                  <a:schemeClr val="tx1"/>
                </a:solidFill>
                <a:latin typeface="+mn-lt"/>
                <a:ea typeface="+mn-ea"/>
                <a:cs typeface="+mn-cs"/>
              </a:defRPr>
            </a:lvl8pPr>
            <a:lvl9pPr marL="3656808" algn="l" defTabSz="457101" rtl="0" eaLnBrk="1" latinLnBrk="0" hangingPunct="1">
              <a:defRPr sz="1800" kern="1200">
                <a:solidFill>
                  <a:schemeClr val="tx1"/>
                </a:solidFill>
                <a:latin typeface="+mn-lt"/>
                <a:ea typeface="+mn-ea"/>
                <a:cs typeface="+mn-cs"/>
              </a:defRPr>
            </a:lvl9pPr>
          </a:lstStyle>
          <a:p>
            <a:pPr marL="0" marR="0" lvl="0" indent="0" algn="l" defTabSz="457101" rtl="0" eaLnBrk="1" fontAlgn="auto" latinLnBrk="0" hangingPunct="1">
              <a:lnSpc>
                <a:spcPct val="100000"/>
              </a:lnSpc>
              <a:spcBef>
                <a:spcPts val="0"/>
              </a:spcBef>
              <a:spcAft>
                <a:spcPts val="0"/>
              </a:spcAft>
              <a:buClrTx/>
              <a:buSzTx/>
              <a:buFontTx/>
              <a:buNone/>
              <a:tabLst/>
              <a:defRPr/>
            </a:pPr>
            <a:r>
              <a:rPr lang="en-US" sz="1200" kern="1200" dirty="0" smtClean="0">
                <a:solidFill>
                  <a:schemeClr val="bg1"/>
                </a:solidFill>
                <a:effectLst>
                  <a:outerShdw blurRad="38100" dist="38100" dir="2700000" algn="tl">
                    <a:srgbClr val="000000">
                      <a:alpha val="43137"/>
                    </a:srgbClr>
                  </a:outerShdw>
                </a:effectLst>
                <a:latin typeface="+mn-lt"/>
                <a:ea typeface="+mn-ea"/>
                <a:cs typeface="+mn-cs"/>
              </a:rPr>
              <a:t>Book cover image by iStock.com/</a:t>
            </a:r>
            <a:r>
              <a:rPr lang="en-US" sz="1200" kern="1200" dirty="0" err="1" smtClean="0">
                <a:solidFill>
                  <a:schemeClr val="bg1"/>
                </a:solidFill>
                <a:effectLst>
                  <a:outerShdw blurRad="38100" dist="38100" dir="2700000" algn="tl">
                    <a:srgbClr val="000000">
                      <a:alpha val="43137"/>
                    </a:srgbClr>
                  </a:outerShdw>
                </a:effectLst>
                <a:latin typeface="+mn-lt"/>
                <a:ea typeface="+mn-ea"/>
                <a:cs typeface="+mn-cs"/>
              </a:rPr>
              <a:t>McKevin</a:t>
            </a:r>
            <a:r>
              <a:rPr lang="en-US" sz="1200" kern="1200" dirty="0" smtClean="0">
                <a:solidFill>
                  <a:schemeClr val="bg1"/>
                </a:solidFill>
                <a:effectLst>
                  <a:outerShdw blurRad="38100" dist="38100" dir="2700000" algn="tl">
                    <a:srgbClr val="000000">
                      <a:alpha val="43137"/>
                    </a:srgbClr>
                  </a:outerShdw>
                </a:effectLst>
                <a:latin typeface="+mn-lt"/>
                <a:ea typeface="+mn-ea"/>
                <a:cs typeface="+mn-cs"/>
              </a:rPr>
              <a:t> Shaughnessy</a:t>
            </a:r>
          </a:p>
        </p:txBody>
      </p:sp>
    </p:spTree>
    <p:extLst>
      <p:ext uri="{BB962C8B-B14F-4D97-AF65-F5344CB8AC3E}">
        <p14:creationId xmlns:p14="http://schemas.microsoft.com/office/powerpoint/2010/main" val="4276440931"/>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PhAnim="0"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640557"/>
            <a:ext cx="3008313" cy="871538"/>
          </a:xfrm>
          <a:prstGeom prst="rect">
            <a:avLst/>
          </a:prstGeom>
        </p:spPr>
        <p:txBody>
          <a:bodyPr anchor="b"/>
          <a:lstStyle>
            <a:lvl1pPr algn="l">
              <a:defRPr sz="2000" b="1">
                <a:solidFill>
                  <a:srgbClr val="6F3D25"/>
                </a:solidFill>
                <a:latin typeface="Arial"/>
                <a:cs typeface="Cambria"/>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640557"/>
            <a:ext cx="5111750" cy="3954066"/>
          </a:xfrm>
        </p:spPr>
        <p:txBody>
          <a:bodyPr/>
          <a:lstStyle>
            <a:lvl1pPr>
              <a:defRPr sz="3200"/>
            </a:lvl1pPr>
            <a:lvl2pPr>
              <a:defRPr sz="2800">
                <a:solidFill>
                  <a:srgbClr val="6F3D25"/>
                </a:solidFill>
              </a:defRPr>
            </a:lvl2pPr>
            <a:lvl3pPr>
              <a:defRPr sz="2400">
                <a:solidFill>
                  <a:srgbClr val="6F3D25"/>
                </a:solidFill>
              </a:defRPr>
            </a:lvl3pPr>
            <a:lvl4pPr>
              <a:defRPr sz="2400">
                <a:solidFill>
                  <a:srgbClr val="6F3D25"/>
                </a:solidFill>
              </a:defRPr>
            </a:lvl4pPr>
            <a:lvl5pPr>
              <a:defRPr sz="2400">
                <a:solidFill>
                  <a:srgbClr val="6F3D25"/>
                </a:solidFill>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2" y="1624570"/>
            <a:ext cx="3008313" cy="2970054"/>
          </a:xfrm>
        </p:spPr>
        <p:txBody>
          <a:bodyPr>
            <a:normAutofit/>
          </a:bodyPr>
          <a:lstStyle>
            <a:lvl1pPr marL="0" indent="0">
              <a:buNone/>
              <a:defRPr sz="1600">
                <a:latin typeface="Arial"/>
                <a:cs typeface="Cambria"/>
              </a:defRPr>
            </a:lvl1pPr>
            <a:lvl2pPr marL="457101" indent="0">
              <a:buNone/>
              <a:defRPr sz="1200"/>
            </a:lvl2pPr>
            <a:lvl3pPr marL="914202" indent="0">
              <a:buNone/>
              <a:defRPr sz="1000"/>
            </a:lvl3pPr>
            <a:lvl4pPr marL="1371303" indent="0">
              <a:buNone/>
              <a:defRPr sz="900"/>
            </a:lvl4pPr>
            <a:lvl5pPr marL="1828404" indent="0">
              <a:buNone/>
              <a:defRPr sz="900"/>
            </a:lvl5pPr>
            <a:lvl6pPr marL="2285505" indent="0">
              <a:buNone/>
              <a:defRPr sz="900"/>
            </a:lvl6pPr>
            <a:lvl7pPr marL="2742606" indent="0">
              <a:buNone/>
              <a:defRPr sz="900"/>
            </a:lvl7pPr>
            <a:lvl8pPr marL="3199707" indent="0">
              <a:buNone/>
              <a:defRPr sz="900"/>
            </a:lvl8pPr>
            <a:lvl9pPr marL="3656808" indent="0">
              <a:buNone/>
              <a:defRPr sz="900"/>
            </a:lvl9pPr>
          </a:lstStyle>
          <a:p>
            <a:pPr lvl="0"/>
            <a:r>
              <a:rPr lang="en-US" dirty="0" smtClean="0"/>
              <a:t>Click to edit Master text styles</a:t>
            </a:r>
          </a:p>
        </p:txBody>
      </p:sp>
      <p:sp>
        <p:nvSpPr>
          <p:cNvPr id="7" name="Text Placeholder 4"/>
          <p:cNvSpPr>
            <a:spLocks noGrp="1"/>
          </p:cNvSpPr>
          <p:nvPr>
            <p:ph type="body" sz="quarter" idx="10" hasCustomPrompt="1"/>
          </p:nvPr>
        </p:nvSpPr>
        <p:spPr>
          <a:xfrm>
            <a:off x="3458308" y="64008"/>
            <a:ext cx="2549769" cy="347472"/>
          </a:xfrm>
        </p:spPr>
        <p:txBody>
          <a:bodyPr>
            <a:noAutofit/>
          </a:bodyPr>
          <a:lstStyle>
            <a:lvl1pPr marL="0" indent="0" algn="ctr">
              <a:buNone/>
              <a:defRPr sz="1600" b="1" u="none" cap="none" baseline="0">
                <a:solidFill>
                  <a:schemeClr val="bg1"/>
                </a:solidFill>
                <a:effectLst>
                  <a:outerShdw blurRad="123825" dist="50800" dir="2220000" algn="tl" rotWithShape="0">
                    <a:prstClr val="black"/>
                  </a:outerShdw>
                </a:effectLst>
                <a:latin typeface="+mj-lt"/>
              </a:defRPr>
            </a:lvl1pPr>
            <a:lvl2pPr marL="457101" indent="0">
              <a:buNone/>
              <a:defRPr sz="1600" b="1">
                <a:solidFill>
                  <a:schemeClr val="tx2"/>
                </a:solidFill>
                <a:latin typeface="+mj-lt"/>
              </a:defRPr>
            </a:lvl2pPr>
            <a:lvl3pPr marL="914202" indent="0">
              <a:buNone/>
              <a:defRPr sz="1600" b="1">
                <a:solidFill>
                  <a:schemeClr val="tx2"/>
                </a:solidFill>
                <a:latin typeface="+mj-lt"/>
              </a:defRPr>
            </a:lvl3pPr>
            <a:lvl4pPr marL="1371303" indent="0">
              <a:buNone/>
              <a:defRPr sz="1600" b="1">
                <a:solidFill>
                  <a:schemeClr val="tx2"/>
                </a:solidFill>
                <a:latin typeface="+mj-lt"/>
              </a:defRPr>
            </a:lvl4pPr>
            <a:lvl5pPr marL="1828404" indent="0">
              <a:buNone/>
              <a:defRPr sz="1600" b="1">
                <a:solidFill>
                  <a:schemeClr val="tx2"/>
                </a:solidFill>
                <a:latin typeface="+mj-lt"/>
              </a:defRPr>
            </a:lvl5pPr>
          </a:lstStyle>
          <a:p>
            <a:pPr lvl="0"/>
            <a:r>
              <a:rPr lang="en-US" dirty="0" smtClean="0"/>
              <a:t>Section Number</a:t>
            </a:r>
            <a:endParaRPr lang="en-US" dirty="0"/>
          </a:p>
        </p:txBody>
      </p:sp>
      <p:sp>
        <p:nvSpPr>
          <p:cNvPr id="8" name="Text Placeholder 4"/>
          <p:cNvSpPr>
            <a:spLocks noGrp="1"/>
          </p:cNvSpPr>
          <p:nvPr>
            <p:ph type="body" sz="quarter" idx="11" hasCustomPrompt="1"/>
          </p:nvPr>
        </p:nvSpPr>
        <p:spPr>
          <a:xfrm>
            <a:off x="7214616" y="64008"/>
            <a:ext cx="1828800" cy="347472"/>
          </a:xfrm>
        </p:spPr>
        <p:txBody>
          <a:bodyPr>
            <a:noAutofit/>
          </a:bodyPr>
          <a:lstStyle>
            <a:lvl1pPr marL="0" indent="0" algn="r">
              <a:buNone/>
              <a:defRPr sz="1600" b="1">
                <a:solidFill>
                  <a:schemeClr val="bg1"/>
                </a:solidFill>
                <a:effectLst>
                  <a:outerShdw blurRad="247650" dist="50800" dir="2700000" algn="tl" rotWithShape="0">
                    <a:prstClr val="black"/>
                  </a:outerShdw>
                </a:effectLst>
                <a:latin typeface="+mj-lt"/>
              </a:defRPr>
            </a:lvl1pPr>
            <a:lvl2pPr marL="457101" indent="0">
              <a:buNone/>
              <a:defRPr sz="1600" b="1">
                <a:solidFill>
                  <a:schemeClr val="tx2"/>
                </a:solidFill>
                <a:latin typeface="+mj-lt"/>
              </a:defRPr>
            </a:lvl2pPr>
            <a:lvl3pPr marL="914202" indent="0">
              <a:buNone/>
              <a:defRPr sz="1600" b="1">
                <a:solidFill>
                  <a:schemeClr val="tx2"/>
                </a:solidFill>
                <a:latin typeface="+mj-lt"/>
              </a:defRPr>
            </a:lvl3pPr>
            <a:lvl4pPr marL="1371303" indent="0">
              <a:buNone/>
              <a:defRPr sz="1600" b="1">
                <a:solidFill>
                  <a:schemeClr val="tx2"/>
                </a:solidFill>
                <a:latin typeface="+mj-lt"/>
              </a:defRPr>
            </a:lvl4pPr>
            <a:lvl5pPr marL="1828404" indent="0">
              <a:buNone/>
              <a:defRPr sz="1600" b="1">
                <a:solidFill>
                  <a:schemeClr val="tx2"/>
                </a:solidFill>
                <a:latin typeface="+mj-lt"/>
              </a:defRPr>
            </a:lvl5pPr>
          </a:lstStyle>
          <a:p>
            <a:pPr lvl="0"/>
            <a:r>
              <a:rPr lang="en-US" dirty="0" smtClean="0"/>
              <a:t>pp. 00-33</a:t>
            </a:r>
            <a:endParaRPr lang="en-US" dirty="0"/>
          </a:p>
        </p:txBody>
      </p:sp>
    </p:spTree>
    <p:extLst>
      <p:ext uri="{BB962C8B-B14F-4D97-AF65-F5344CB8AC3E}">
        <p14:creationId xmlns:p14="http://schemas.microsoft.com/office/powerpoint/2010/main" val="310784460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1"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1"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1"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1"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
                                            <p:txEl>
                                              <p:pRg st="0" end="0"/>
                                            </p:txEl>
                                          </p:spTgt>
                                        </p:tgtEl>
                                        <p:attrNameLst>
                                          <p:attrName>style.visibility</p:attrName>
                                        </p:attrNameLst>
                                      </p:cBhvr>
                                      <p:to>
                                        <p:strVal val="visible"/>
                                      </p:to>
                                    </p:set>
                                    <p:animEffect transition="in" filter="wipe(left)">
                                      <p:cBhvr>
                                        <p:cTn id="32"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build="p">
        <p:tmplLst>
          <p:tmpl lvl="1">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2">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3">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4">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5">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P spid="4" grpId="0" build="p"/>
    </p:bld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PhAnim="0"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a:prstGeom prst="rect">
            <a:avLst/>
          </a:prstGeom>
        </p:spPr>
        <p:txBody>
          <a:bodyPr anchor="b"/>
          <a:lstStyle>
            <a:lvl1pPr algn="l">
              <a:defRPr sz="2000" b="1">
                <a:solidFill>
                  <a:srgbClr val="6F3D25"/>
                </a:solidFill>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72942"/>
            <a:ext cx="5486400" cy="2927509"/>
          </a:xfrm>
        </p:spPr>
        <p:txBody>
          <a:bodyPr/>
          <a:lstStyle>
            <a:lvl1pPr marL="0" indent="0">
              <a:buNone/>
              <a:defRPr sz="3200"/>
            </a:lvl1pPr>
            <a:lvl2pPr marL="457101" indent="0">
              <a:buNone/>
              <a:defRPr sz="2800"/>
            </a:lvl2pPr>
            <a:lvl3pPr marL="914202" indent="0">
              <a:buNone/>
              <a:defRPr sz="2400"/>
            </a:lvl3pPr>
            <a:lvl4pPr marL="1371303" indent="0">
              <a:buNone/>
              <a:defRPr sz="2000"/>
            </a:lvl4pPr>
            <a:lvl5pPr marL="1828404" indent="0">
              <a:buNone/>
              <a:defRPr sz="2000"/>
            </a:lvl5pPr>
            <a:lvl6pPr marL="2285505" indent="0">
              <a:buNone/>
              <a:defRPr sz="2000"/>
            </a:lvl6pPr>
            <a:lvl7pPr marL="2742606" indent="0">
              <a:buNone/>
              <a:defRPr sz="2000"/>
            </a:lvl7pPr>
            <a:lvl8pPr marL="3199707" indent="0">
              <a:buNone/>
              <a:defRPr sz="2000"/>
            </a:lvl8pPr>
            <a:lvl9pPr marL="3656808" indent="0">
              <a:buNone/>
              <a:defRPr sz="2000"/>
            </a:lvl9pPr>
          </a:lstStyle>
          <a:p>
            <a:endParaRPr lang="en-US"/>
          </a:p>
        </p:txBody>
      </p:sp>
      <p:sp>
        <p:nvSpPr>
          <p:cNvPr id="4" name="Text Placeholder 3"/>
          <p:cNvSpPr>
            <a:spLocks noGrp="1"/>
          </p:cNvSpPr>
          <p:nvPr>
            <p:ph type="body" sz="half" idx="2"/>
          </p:nvPr>
        </p:nvSpPr>
        <p:spPr>
          <a:xfrm>
            <a:off x="1792288" y="4025504"/>
            <a:ext cx="5486400" cy="603647"/>
          </a:xfrm>
        </p:spPr>
        <p:txBody>
          <a:bodyPr>
            <a:normAutofit/>
          </a:bodyPr>
          <a:lstStyle>
            <a:lvl1pPr marL="0" indent="0">
              <a:buNone/>
              <a:defRPr sz="1600"/>
            </a:lvl1pPr>
            <a:lvl2pPr marL="457101" indent="0">
              <a:buNone/>
              <a:defRPr sz="1200"/>
            </a:lvl2pPr>
            <a:lvl3pPr marL="914202" indent="0">
              <a:buNone/>
              <a:defRPr sz="1000"/>
            </a:lvl3pPr>
            <a:lvl4pPr marL="1371303" indent="0">
              <a:buNone/>
              <a:defRPr sz="900"/>
            </a:lvl4pPr>
            <a:lvl5pPr marL="1828404" indent="0">
              <a:buNone/>
              <a:defRPr sz="900"/>
            </a:lvl5pPr>
            <a:lvl6pPr marL="2285505" indent="0">
              <a:buNone/>
              <a:defRPr sz="900"/>
            </a:lvl6pPr>
            <a:lvl7pPr marL="2742606" indent="0">
              <a:buNone/>
              <a:defRPr sz="900"/>
            </a:lvl7pPr>
            <a:lvl8pPr marL="3199707" indent="0">
              <a:buNone/>
              <a:defRPr sz="900"/>
            </a:lvl8pPr>
            <a:lvl9pPr marL="3656808" indent="0">
              <a:buNone/>
              <a:defRPr sz="900"/>
            </a:lvl9pPr>
          </a:lstStyle>
          <a:p>
            <a:pPr lvl="0"/>
            <a:r>
              <a:rPr lang="en-US" dirty="0" smtClean="0"/>
              <a:t>Click to edit Master text styles</a:t>
            </a:r>
          </a:p>
        </p:txBody>
      </p:sp>
      <p:sp>
        <p:nvSpPr>
          <p:cNvPr id="7" name="Text Placeholder 4"/>
          <p:cNvSpPr>
            <a:spLocks noGrp="1"/>
          </p:cNvSpPr>
          <p:nvPr>
            <p:ph type="body" sz="quarter" idx="10" hasCustomPrompt="1"/>
          </p:nvPr>
        </p:nvSpPr>
        <p:spPr>
          <a:xfrm>
            <a:off x="3458308" y="64008"/>
            <a:ext cx="2549769" cy="347472"/>
          </a:xfrm>
        </p:spPr>
        <p:txBody>
          <a:bodyPr>
            <a:noAutofit/>
          </a:bodyPr>
          <a:lstStyle>
            <a:lvl1pPr marL="0" indent="0" algn="ctr">
              <a:buNone/>
              <a:defRPr sz="1600" b="1" u="none" cap="none" baseline="0">
                <a:solidFill>
                  <a:schemeClr val="bg1"/>
                </a:solidFill>
                <a:effectLst>
                  <a:outerShdw blurRad="123825" dist="50800" dir="2220000" algn="tl" rotWithShape="0">
                    <a:prstClr val="black"/>
                  </a:outerShdw>
                </a:effectLst>
                <a:latin typeface="+mj-lt"/>
              </a:defRPr>
            </a:lvl1pPr>
            <a:lvl2pPr marL="457101" indent="0">
              <a:buNone/>
              <a:defRPr sz="1600" b="1">
                <a:solidFill>
                  <a:schemeClr val="tx2"/>
                </a:solidFill>
                <a:latin typeface="+mj-lt"/>
              </a:defRPr>
            </a:lvl2pPr>
            <a:lvl3pPr marL="914202" indent="0">
              <a:buNone/>
              <a:defRPr sz="1600" b="1">
                <a:solidFill>
                  <a:schemeClr val="tx2"/>
                </a:solidFill>
                <a:latin typeface="+mj-lt"/>
              </a:defRPr>
            </a:lvl3pPr>
            <a:lvl4pPr marL="1371303" indent="0">
              <a:buNone/>
              <a:defRPr sz="1600" b="1">
                <a:solidFill>
                  <a:schemeClr val="tx2"/>
                </a:solidFill>
                <a:latin typeface="+mj-lt"/>
              </a:defRPr>
            </a:lvl4pPr>
            <a:lvl5pPr marL="1828404" indent="0">
              <a:buNone/>
              <a:defRPr sz="1600" b="1">
                <a:solidFill>
                  <a:schemeClr val="tx2"/>
                </a:solidFill>
                <a:latin typeface="+mj-lt"/>
              </a:defRPr>
            </a:lvl5pPr>
          </a:lstStyle>
          <a:p>
            <a:pPr lvl="0"/>
            <a:r>
              <a:rPr lang="en-US" dirty="0" smtClean="0"/>
              <a:t>Section Number</a:t>
            </a:r>
            <a:endParaRPr lang="en-US" dirty="0"/>
          </a:p>
        </p:txBody>
      </p:sp>
      <p:sp>
        <p:nvSpPr>
          <p:cNvPr id="8" name="Text Placeholder 4"/>
          <p:cNvSpPr>
            <a:spLocks noGrp="1"/>
          </p:cNvSpPr>
          <p:nvPr>
            <p:ph type="body" sz="quarter" idx="11" hasCustomPrompt="1"/>
          </p:nvPr>
        </p:nvSpPr>
        <p:spPr>
          <a:xfrm>
            <a:off x="7214616" y="64008"/>
            <a:ext cx="1828800" cy="347472"/>
          </a:xfrm>
        </p:spPr>
        <p:txBody>
          <a:bodyPr>
            <a:noAutofit/>
          </a:bodyPr>
          <a:lstStyle>
            <a:lvl1pPr marL="0" indent="0" algn="r">
              <a:buNone/>
              <a:defRPr sz="1600" b="1">
                <a:solidFill>
                  <a:schemeClr val="bg1"/>
                </a:solidFill>
                <a:effectLst>
                  <a:outerShdw blurRad="247650" dist="50800" dir="2700000" algn="tl" rotWithShape="0">
                    <a:prstClr val="black"/>
                  </a:outerShdw>
                </a:effectLst>
                <a:latin typeface="+mj-lt"/>
              </a:defRPr>
            </a:lvl1pPr>
            <a:lvl2pPr marL="457101" indent="0">
              <a:buNone/>
              <a:defRPr sz="1600" b="1">
                <a:solidFill>
                  <a:schemeClr val="tx2"/>
                </a:solidFill>
                <a:latin typeface="+mj-lt"/>
              </a:defRPr>
            </a:lvl2pPr>
            <a:lvl3pPr marL="914202" indent="0">
              <a:buNone/>
              <a:defRPr sz="1600" b="1">
                <a:solidFill>
                  <a:schemeClr val="tx2"/>
                </a:solidFill>
                <a:latin typeface="+mj-lt"/>
              </a:defRPr>
            </a:lvl3pPr>
            <a:lvl4pPr marL="1371303" indent="0">
              <a:buNone/>
              <a:defRPr sz="1600" b="1">
                <a:solidFill>
                  <a:schemeClr val="tx2"/>
                </a:solidFill>
                <a:latin typeface="+mj-lt"/>
              </a:defRPr>
            </a:lvl4pPr>
            <a:lvl5pPr marL="1828404" indent="0">
              <a:buNone/>
              <a:defRPr sz="1600" b="1">
                <a:solidFill>
                  <a:schemeClr val="tx2"/>
                </a:solidFill>
                <a:latin typeface="+mj-lt"/>
              </a:defRPr>
            </a:lvl5pPr>
          </a:lstStyle>
          <a:p>
            <a:pPr lvl="0"/>
            <a:r>
              <a:rPr lang="en-US" dirty="0" smtClean="0"/>
              <a:t>pp. 00-33</a:t>
            </a:r>
            <a:endParaRPr lang="en-US" dirty="0"/>
          </a:p>
        </p:txBody>
      </p:sp>
    </p:spTree>
    <p:extLst>
      <p:ext uri="{BB962C8B-B14F-4D97-AF65-F5344CB8AC3E}">
        <p14:creationId xmlns:p14="http://schemas.microsoft.com/office/powerpoint/2010/main" val="79541529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preserve="1" userDrawn="1">
  <p:cSld name="Heading">
    <p:spTree>
      <p:nvGrpSpPr>
        <p:cNvPr id="1" name=""/>
        <p:cNvGrpSpPr/>
        <p:nvPr/>
      </p:nvGrpSpPr>
      <p:grpSpPr>
        <a:xfrm>
          <a:off x="0" y="0"/>
          <a:ext cx="0" cy="0"/>
          <a:chOff x="0" y="0"/>
          <a:chExt cx="0" cy="0"/>
        </a:xfrm>
      </p:grpSpPr>
      <p:sp>
        <p:nvSpPr>
          <p:cNvPr id="8" name="Title 3"/>
          <p:cNvSpPr>
            <a:spLocks noGrp="1"/>
          </p:cNvSpPr>
          <p:nvPr>
            <p:ph type="title" hasCustomPrompt="1"/>
          </p:nvPr>
        </p:nvSpPr>
        <p:spPr>
          <a:xfrm>
            <a:off x="457200" y="677666"/>
            <a:ext cx="8229600" cy="565916"/>
          </a:xfrm>
          <a:prstGeom prst="rect">
            <a:avLst/>
          </a:prstGeom>
        </p:spPr>
        <p:txBody>
          <a:bodyPr/>
          <a:lstStyle>
            <a:lvl1pPr algn="l">
              <a:defRPr sz="2800" cap="none" baseline="0">
                <a:solidFill>
                  <a:srgbClr val="6F3D25"/>
                </a:solidFill>
                <a:effectLst>
                  <a:outerShdw blurRad="50800" dist="25400" dir="2700000" algn="tl" rotWithShape="0">
                    <a:prstClr val="black">
                      <a:alpha val="40000"/>
                    </a:prstClr>
                  </a:outerShdw>
                </a:effectLst>
              </a:defRPr>
            </a:lvl1pPr>
          </a:lstStyle>
          <a:p>
            <a:r>
              <a:rPr lang="en-US" dirty="0" smtClean="0"/>
              <a:t>This is what we are doing</a:t>
            </a:r>
            <a:endParaRPr lang="en-US" dirty="0"/>
          </a:p>
        </p:txBody>
      </p:sp>
      <p:sp>
        <p:nvSpPr>
          <p:cNvPr id="3" name="Text Placeholder 4"/>
          <p:cNvSpPr>
            <a:spLocks noGrp="1"/>
          </p:cNvSpPr>
          <p:nvPr>
            <p:ph type="body" sz="quarter" idx="10" hasCustomPrompt="1"/>
          </p:nvPr>
        </p:nvSpPr>
        <p:spPr>
          <a:xfrm>
            <a:off x="3458308" y="64008"/>
            <a:ext cx="2549769" cy="347472"/>
          </a:xfrm>
        </p:spPr>
        <p:txBody>
          <a:bodyPr>
            <a:noAutofit/>
          </a:bodyPr>
          <a:lstStyle>
            <a:lvl1pPr marL="0" indent="0" algn="ctr">
              <a:buNone/>
              <a:defRPr sz="1600" b="1" u="none" cap="none" baseline="0">
                <a:solidFill>
                  <a:schemeClr val="bg1"/>
                </a:solidFill>
                <a:effectLst>
                  <a:outerShdw blurRad="123825" dist="50800" dir="2220000" algn="tl" rotWithShape="0">
                    <a:prstClr val="black"/>
                  </a:outerShdw>
                </a:effectLst>
                <a:latin typeface="+mj-lt"/>
              </a:defRPr>
            </a:lvl1pPr>
            <a:lvl2pPr marL="457101" indent="0">
              <a:buNone/>
              <a:defRPr sz="1600" b="1">
                <a:solidFill>
                  <a:schemeClr val="tx2"/>
                </a:solidFill>
                <a:latin typeface="+mj-lt"/>
              </a:defRPr>
            </a:lvl2pPr>
            <a:lvl3pPr marL="914202" indent="0">
              <a:buNone/>
              <a:defRPr sz="1600" b="1">
                <a:solidFill>
                  <a:schemeClr val="tx2"/>
                </a:solidFill>
                <a:latin typeface="+mj-lt"/>
              </a:defRPr>
            </a:lvl3pPr>
            <a:lvl4pPr marL="1371303" indent="0">
              <a:buNone/>
              <a:defRPr sz="1600" b="1">
                <a:solidFill>
                  <a:schemeClr val="tx2"/>
                </a:solidFill>
                <a:latin typeface="+mj-lt"/>
              </a:defRPr>
            </a:lvl4pPr>
            <a:lvl5pPr marL="1828404" indent="0">
              <a:buNone/>
              <a:defRPr sz="1600" b="1">
                <a:solidFill>
                  <a:schemeClr val="tx2"/>
                </a:solidFill>
                <a:latin typeface="+mj-lt"/>
              </a:defRPr>
            </a:lvl5pPr>
          </a:lstStyle>
          <a:p>
            <a:pPr lvl="0"/>
            <a:r>
              <a:rPr lang="en-US" dirty="0" smtClean="0"/>
              <a:t>Section Number</a:t>
            </a:r>
            <a:endParaRPr lang="en-US" dirty="0"/>
          </a:p>
        </p:txBody>
      </p:sp>
      <p:sp>
        <p:nvSpPr>
          <p:cNvPr id="4" name="Text Placeholder 4"/>
          <p:cNvSpPr>
            <a:spLocks noGrp="1"/>
          </p:cNvSpPr>
          <p:nvPr>
            <p:ph type="body" sz="quarter" idx="11" hasCustomPrompt="1"/>
          </p:nvPr>
        </p:nvSpPr>
        <p:spPr>
          <a:xfrm>
            <a:off x="7214616" y="64008"/>
            <a:ext cx="1828800" cy="347472"/>
          </a:xfrm>
        </p:spPr>
        <p:txBody>
          <a:bodyPr>
            <a:noAutofit/>
          </a:bodyPr>
          <a:lstStyle>
            <a:lvl1pPr marL="0" indent="0" algn="r">
              <a:buNone/>
              <a:defRPr sz="1600" b="1">
                <a:solidFill>
                  <a:schemeClr val="bg1"/>
                </a:solidFill>
                <a:effectLst>
                  <a:outerShdw blurRad="247650" dist="50800" dir="2700000" algn="tl" rotWithShape="0">
                    <a:prstClr val="black"/>
                  </a:outerShdw>
                </a:effectLst>
                <a:latin typeface="+mj-lt"/>
              </a:defRPr>
            </a:lvl1pPr>
            <a:lvl2pPr marL="457101" indent="0">
              <a:buNone/>
              <a:defRPr sz="1600" b="1">
                <a:solidFill>
                  <a:schemeClr val="tx2"/>
                </a:solidFill>
                <a:latin typeface="+mj-lt"/>
              </a:defRPr>
            </a:lvl2pPr>
            <a:lvl3pPr marL="914202" indent="0">
              <a:buNone/>
              <a:defRPr sz="1600" b="1">
                <a:solidFill>
                  <a:schemeClr val="tx2"/>
                </a:solidFill>
                <a:latin typeface="+mj-lt"/>
              </a:defRPr>
            </a:lvl3pPr>
            <a:lvl4pPr marL="1371303" indent="0">
              <a:buNone/>
              <a:defRPr sz="1600" b="1">
                <a:solidFill>
                  <a:schemeClr val="tx2"/>
                </a:solidFill>
                <a:latin typeface="+mj-lt"/>
              </a:defRPr>
            </a:lvl4pPr>
            <a:lvl5pPr marL="1828404" indent="0">
              <a:buNone/>
              <a:defRPr sz="1600" b="1">
                <a:solidFill>
                  <a:schemeClr val="tx2"/>
                </a:solidFill>
                <a:latin typeface="+mj-lt"/>
              </a:defRPr>
            </a:lvl5pPr>
          </a:lstStyle>
          <a:p>
            <a:pPr lvl="0"/>
            <a:r>
              <a:rPr lang="en-US" dirty="0" smtClean="0"/>
              <a:t>pp. 00-33</a:t>
            </a:r>
            <a:endParaRPr lang="en-US" dirty="0"/>
          </a:p>
        </p:txBody>
      </p:sp>
    </p:spTree>
    <p:extLst>
      <p:ext uri="{BB962C8B-B14F-4D97-AF65-F5344CB8AC3E}">
        <p14:creationId xmlns:p14="http://schemas.microsoft.com/office/powerpoint/2010/main" val="3881897500"/>
      </p:ext>
    </p:extLst>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preserve="1" userDrawn="1">
  <p:cSld name="Blank">
    <p:spTree>
      <p:nvGrpSpPr>
        <p:cNvPr id="1" name=""/>
        <p:cNvGrpSpPr/>
        <p:nvPr/>
      </p:nvGrpSpPr>
      <p:grpSpPr>
        <a:xfrm>
          <a:off x="0" y="0"/>
          <a:ext cx="0" cy="0"/>
          <a:chOff x="0" y="0"/>
          <a:chExt cx="0" cy="0"/>
        </a:xfrm>
      </p:grpSpPr>
      <p:sp>
        <p:nvSpPr>
          <p:cNvPr id="2" name="Text Placeholder 4"/>
          <p:cNvSpPr>
            <a:spLocks noGrp="1"/>
          </p:cNvSpPr>
          <p:nvPr>
            <p:ph type="body" sz="quarter" idx="10" hasCustomPrompt="1"/>
          </p:nvPr>
        </p:nvSpPr>
        <p:spPr>
          <a:xfrm>
            <a:off x="3458308" y="64008"/>
            <a:ext cx="2549769" cy="347472"/>
          </a:xfrm>
        </p:spPr>
        <p:txBody>
          <a:bodyPr>
            <a:noAutofit/>
          </a:bodyPr>
          <a:lstStyle>
            <a:lvl1pPr marL="0" indent="0" algn="ctr">
              <a:buNone/>
              <a:defRPr sz="1600" b="1" u="none" cap="none" baseline="0">
                <a:solidFill>
                  <a:schemeClr val="bg1"/>
                </a:solidFill>
                <a:effectLst>
                  <a:outerShdw blurRad="123825" dist="50800" dir="2220000" algn="tl" rotWithShape="0">
                    <a:prstClr val="black"/>
                  </a:outerShdw>
                </a:effectLst>
                <a:latin typeface="+mj-lt"/>
              </a:defRPr>
            </a:lvl1pPr>
            <a:lvl2pPr marL="457101" indent="0">
              <a:buNone/>
              <a:defRPr sz="1600" b="1">
                <a:solidFill>
                  <a:schemeClr val="tx2"/>
                </a:solidFill>
                <a:latin typeface="+mj-lt"/>
              </a:defRPr>
            </a:lvl2pPr>
            <a:lvl3pPr marL="914202" indent="0">
              <a:buNone/>
              <a:defRPr sz="1600" b="1">
                <a:solidFill>
                  <a:schemeClr val="tx2"/>
                </a:solidFill>
                <a:latin typeface="+mj-lt"/>
              </a:defRPr>
            </a:lvl3pPr>
            <a:lvl4pPr marL="1371303" indent="0">
              <a:buNone/>
              <a:defRPr sz="1600" b="1">
                <a:solidFill>
                  <a:schemeClr val="tx2"/>
                </a:solidFill>
                <a:latin typeface="+mj-lt"/>
              </a:defRPr>
            </a:lvl4pPr>
            <a:lvl5pPr marL="1828404" indent="0">
              <a:buNone/>
              <a:defRPr sz="1600" b="1">
                <a:solidFill>
                  <a:schemeClr val="tx2"/>
                </a:solidFill>
                <a:latin typeface="+mj-lt"/>
              </a:defRPr>
            </a:lvl5pPr>
          </a:lstStyle>
          <a:p>
            <a:pPr lvl="0"/>
            <a:r>
              <a:rPr lang="en-US" dirty="0" smtClean="0"/>
              <a:t>Section Number</a:t>
            </a:r>
            <a:endParaRPr lang="en-US" dirty="0"/>
          </a:p>
        </p:txBody>
      </p:sp>
      <p:sp>
        <p:nvSpPr>
          <p:cNvPr id="3" name="Text Placeholder 4"/>
          <p:cNvSpPr>
            <a:spLocks noGrp="1"/>
          </p:cNvSpPr>
          <p:nvPr>
            <p:ph type="body" sz="quarter" idx="11" hasCustomPrompt="1"/>
          </p:nvPr>
        </p:nvSpPr>
        <p:spPr>
          <a:xfrm>
            <a:off x="7214616" y="64008"/>
            <a:ext cx="1828800" cy="347472"/>
          </a:xfrm>
        </p:spPr>
        <p:txBody>
          <a:bodyPr>
            <a:noAutofit/>
          </a:bodyPr>
          <a:lstStyle>
            <a:lvl1pPr marL="0" indent="0" algn="r">
              <a:buNone/>
              <a:defRPr sz="1600" b="1">
                <a:solidFill>
                  <a:schemeClr val="bg1"/>
                </a:solidFill>
                <a:effectLst>
                  <a:outerShdw blurRad="247650" dist="50800" dir="2700000" algn="tl" rotWithShape="0">
                    <a:prstClr val="black"/>
                  </a:outerShdw>
                </a:effectLst>
                <a:latin typeface="+mj-lt"/>
              </a:defRPr>
            </a:lvl1pPr>
            <a:lvl2pPr marL="457101" indent="0">
              <a:buNone/>
              <a:defRPr sz="1600" b="1">
                <a:solidFill>
                  <a:schemeClr val="tx2"/>
                </a:solidFill>
                <a:latin typeface="+mj-lt"/>
              </a:defRPr>
            </a:lvl2pPr>
            <a:lvl3pPr marL="914202" indent="0">
              <a:buNone/>
              <a:defRPr sz="1600" b="1">
                <a:solidFill>
                  <a:schemeClr val="tx2"/>
                </a:solidFill>
                <a:latin typeface="+mj-lt"/>
              </a:defRPr>
            </a:lvl3pPr>
            <a:lvl4pPr marL="1371303" indent="0">
              <a:buNone/>
              <a:defRPr sz="1600" b="1">
                <a:solidFill>
                  <a:schemeClr val="tx2"/>
                </a:solidFill>
                <a:latin typeface="+mj-lt"/>
              </a:defRPr>
            </a:lvl4pPr>
            <a:lvl5pPr marL="1828404" indent="0">
              <a:buNone/>
              <a:defRPr sz="1600" b="1">
                <a:solidFill>
                  <a:schemeClr val="tx2"/>
                </a:solidFill>
                <a:latin typeface="+mj-lt"/>
              </a:defRPr>
            </a:lvl5pPr>
          </a:lstStyle>
          <a:p>
            <a:pPr lvl="0"/>
            <a:r>
              <a:rPr lang="en-US" dirty="0" smtClean="0"/>
              <a:t>pp. 00-33</a:t>
            </a:r>
            <a:endParaRPr lang="en-US" dirty="0"/>
          </a:p>
        </p:txBody>
      </p:sp>
    </p:spTree>
    <p:extLst>
      <p:ext uri="{BB962C8B-B14F-4D97-AF65-F5344CB8AC3E}">
        <p14:creationId xmlns:p14="http://schemas.microsoft.com/office/powerpoint/2010/main" val="2082834179"/>
      </p:ext>
    </p:extLst>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PhAnim="0" preserve="1" userDrawn="1">
  <p:cSld name="Bulleted List 1">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2pPr>
              <a:defRPr sz="2800">
                <a:solidFill>
                  <a:schemeClr val="accent1"/>
                </a:solidFill>
              </a:defRPr>
            </a:lvl2pPr>
            <a:lvl3pPr>
              <a:defRPr sz="2800">
                <a:solidFill>
                  <a:schemeClr val="accent1"/>
                </a:solidFill>
              </a:defRPr>
            </a:lvl3pPr>
            <a:lvl4pPr>
              <a:defRPr sz="2800">
                <a:solidFill>
                  <a:schemeClr val="accent1"/>
                </a:solidFill>
              </a:defRPr>
            </a:lvl4pPr>
            <a:lvl5pPr>
              <a:defRPr sz="2800">
                <a:solidFill>
                  <a:schemeClr val="accent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ext Placeholder 4"/>
          <p:cNvSpPr>
            <a:spLocks noGrp="1"/>
          </p:cNvSpPr>
          <p:nvPr>
            <p:ph type="body" sz="quarter" idx="10" hasCustomPrompt="1"/>
          </p:nvPr>
        </p:nvSpPr>
        <p:spPr>
          <a:xfrm>
            <a:off x="3458308" y="64008"/>
            <a:ext cx="2549769" cy="347472"/>
          </a:xfrm>
        </p:spPr>
        <p:txBody>
          <a:bodyPr>
            <a:noAutofit/>
          </a:bodyPr>
          <a:lstStyle>
            <a:lvl1pPr marL="0" indent="0" algn="ctr">
              <a:buNone/>
              <a:defRPr sz="1600" b="1" u="none" cap="none" baseline="0">
                <a:solidFill>
                  <a:schemeClr val="bg1"/>
                </a:solidFill>
                <a:effectLst>
                  <a:outerShdw blurRad="123825" dist="50800" dir="2220000" algn="tl" rotWithShape="0">
                    <a:prstClr val="black"/>
                  </a:outerShdw>
                </a:effectLst>
                <a:latin typeface="+mj-lt"/>
              </a:defRPr>
            </a:lvl1pPr>
            <a:lvl2pPr marL="457101" indent="0">
              <a:buNone/>
              <a:defRPr sz="1600" b="1">
                <a:solidFill>
                  <a:schemeClr val="tx2"/>
                </a:solidFill>
                <a:latin typeface="+mj-lt"/>
              </a:defRPr>
            </a:lvl2pPr>
            <a:lvl3pPr marL="914202" indent="0">
              <a:buNone/>
              <a:defRPr sz="1600" b="1">
                <a:solidFill>
                  <a:schemeClr val="tx2"/>
                </a:solidFill>
                <a:latin typeface="+mj-lt"/>
              </a:defRPr>
            </a:lvl3pPr>
            <a:lvl4pPr marL="1371303" indent="0">
              <a:buNone/>
              <a:defRPr sz="1600" b="1">
                <a:solidFill>
                  <a:schemeClr val="tx2"/>
                </a:solidFill>
                <a:latin typeface="+mj-lt"/>
              </a:defRPr>
            </a:lvl4pPr>
            <a:lvl5pPr marL="1828404" indent="0">
              <a:buNone/>
              <a:defRPr sz="1600" b="1">
                <a:solidFill>
                  <a:schemeClr val="tx2"/>
                </a:solidFill>
                <a:latin typeface="+mj-lt"/>
              </a:defRPr>
            </a:lvl5pPr>
          </a:lstStyle>
          <a:p>
            <a:pPr lvl="0"/>
            <a:r>
              <a:rPr lang="en-US" dirty="0" smtClean="0"/>
              <a:t>Section Number</a:t>
            </a:r>
            <a:endParaRPr lang="en-US" dirty="0"/>
          </a:p>
        </p:txBody>
      </p:sp>
      <p:sp>
        <p:nvSpPr>
          <p:cNvPr id="10" name="Text Placeholder 4"/>
          <p:cNvSpPr>
            <a:spLocks noGrp="1"/>
          </p:cNvSpPr>
          <p:nvPr>
            <p:ph type="body" sz="quarter" idx="11" hasCustomPrompt="1"/>
          </p:nvPr>
        </p:nvSpPr>
        <p:spPr>
          <a:xfrm>
            <a:off x="7214616" y="64008"/>
            <a:ext cx="1828800" cy="347472"/>
          </a:xfrm>
        </p:spPr>
        <p:txBody>
          <a:bodyPr>
            <a:noAutofit/>
          </a:bodyPr>
          <a:lstStyle>
            <a:lvl1pPr marL="0" indent="0" algn="r">
              <a:buNone/>
              <a:defRPr sz="1600" b="1">
                <a:solidFill>
                  <a:schemeClr val="bg1"/>
                </a:solidFill>
                <a:effectLst>
                  <a:outerShdw blurRad="247650" dist="50800" dir="2700000" algn="tl" rotWithShape="0">
                    <a:prstClr val="black"/>
                  </a:outerShdw>
                </a:effectLst>
                <a:latin typeface="+mj-lt"/>
              </a:defRPr>
            </a:lvl1pPr>
            <a:lvl2pPr marL="457101" indent="0">
              <a:buNone/>
              <a:defRPr sz="1600" b="1">
                <a:solidFill>
                  <a:schemeClr val="tx2"/>
                </a:solidFill>
                <a:latin typeface="+mj-lt"/>
              </a:defRPr>
            </a:lvl2pPr>
            <a:lvl3pPr marL="914202" indent="0">
              <a:buNone/>
              <a:defRPr sz="1600" b="1">
                <a:solidFill>
                  <a:schemeClr val="tx2"/>
                </a:solidFill>
                <a:latin typeface="+mj-lt"/>
              </a:defRPr>
            </a:lvl3pPr>
            <a:lvl4pPr marL="1371303" indent="0">
              <a:buNone/>
              <a:defRPr sz="1600" b="1">
                <a:solidFill>
                  <a:schemeClr val="tx2"/>
                </a:solidFill>
                <a:latin typeface="+mj-lt"/>
              </a:defRPr>
            </a:lvl4pPr>
            <a:lvl5pPr marL="1828404" indent="0">
              <a:buNone/>
              <a:defRPr sz="1600" b="1">
                <a:solidFill>
                  <a:schemeClr val="tx2"/>
                </a:solidFill>
                <a:latin typeface="+mj-lt"/>
              </a:defRPr>
            </a:lvl5pPr>
          </a:lstStyle>
          <a:p>
            <a:pPr lvl="0"/>
            <a:r>
              <a:rPr lang="en-US" dirty="0" smtClean="0"/>
              <a:t>pp. 00-33</a:t>
            </a:r>
            <a:endParaRPr lang="en-US" dirty="0"/>
          </a:p>
        </p:txBody>
      </p:sp>
    </p:spTree>
    <p:extLst>
      <p:ext uri="{BB962C8B-B14F-4D97-AF65-F5344CB8AC3E}">
        <p14:creationId xmlns:p14="http://schemas.microsoft.com/office/powerpoint/2010/main" val="265814026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1"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1"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1"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1"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build="p">
        <p:tmplLst>
          <p:tmpl lvl="1">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2">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3">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4">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5">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PhAnim="0" preserve="1" userDrawn="1">
  <p:cSld name="Bulleted List 2">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53067"/>
            <a:ext cx="8229600" cy="3341556"/>
          </a:xfrm>
        </p:spPr>
        <p:txBody>
          <a:bodyPr/>
          <a:lstStyle>
            <a:lvl2pPr>
              <a:defRPr sz="2800">
                <a:solidFill>
                  <a:schemeClr val="accent1"/>
                </a:solidFill>
              </a:defRPr>
            </a:lvl2pPr>
            <a:lvl3pPr>
              <a:defRPr sz="2800">
                <a:solidFill>
                  <a:schemeClr val="accent1"/>
                </a:solidFill>
              </a:defRPr>
            </a:lvl3pPr>
            <a:lvl4pPr>
              <a:defRPr sz="2800">
                <a:solidFill>
                  <a:schemeClr val="accent1"/>
                </a:solidFill>
              </a:defRPr>
            </a:lvl4pPr>
            <a:lvl5pPr>
              <a:defRPr sz="2800">
                <a:solidFill>
                  <a:schemeClr val="accent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10" hasCustomPrompt="1"/>
          </p:nvPr>
        </p:nvSpPr>
        <p:spPr>
          <a:xfrm>
            <a:off x="3458308" y="64008"/>
            <a:ext cx="2549769" cy="347472"/>
          </a:xfrm>
        </p:spPr>
        <p:txBody>
          <a:bodyPr>
            <a:noAutofit/>
          </a:bodyPr>
          <a:lstStyle>
            <a:lvl1pPr marL="0" indent="0" algn="ctr">
              <a:buNone/>
              <a:defRPr sz="1600" b="1" u="none" cap="none" baseline="0">
                <a:solidFill>
                  <a:schemeClr val="bg1"/>
                </a:solidFill>
                <a:effectLst>
                  <a:outerShdw blurRad="123825" dist="50800" dir="2220000" algn="tl" rotWithShape="0">
                    <a:prstClr val="black"/>
                  </a:outerShdw>
                </a:effectLst>
                <a:latin typeface="+mj-lt"/>
              </a:defRPr>
            </a:lvl1pPr>
            <a:lvl2pPr marL="457101" indent="0">
              <a:buNone/>
              <a:defRPr sz="1600" b="1">
                <a:solidFill>
                  <a:schemeClr val="tx2"/>
                </a:solidFill>
                <a:latin typeface="+mj-lt"/>
              </a:defRPr>
            </a:lvl2pPr>
            <a:lvl3pPr marL="914202" indent="0">
              <a:buNone/>
              <a:defRPr sz="1600" b="1">
                <a:solidFill>
                  <a:schemeClr val="tx2"/>
                </a:solidFill>
                <a:latin typeface="+mj-lt"/>
              </a:defRPr>
            </a:lvl3pPr>
            <a:lvl4pPr marL="1371303" indent="0">
              <a:buNone/>
              <a:defRPr sz="1600" b="1">
                <a:solidFill>
                  <a:schemeClr val="tx2"/>
                </a:solidFill>
                <a:latin typeface="+mj-lt"/>
              </a:defRPr>
            </a:lvl4pPr>
            <a:lvl5pPr marL="1828404" indent="0">
              <a:buNone/>
              <a:defRPr sz="1600" b="1">
                <a:solidFill>
                  <a:schemeClr val="tx2"/>
                </a:solidFill>
                <a:latin typeface="+mj-lt"/>
              </a:defRPr>
            </a:lvl5pPr>
          </a:lstStyle>
          <a:p>
            <a:pPr lvl="0"/>
            <a:r>
              <a:rPr lang="en-US" dirty="0" smtClean="0"/>
              <a:t>Section Number</a:t>
            </a:r>
            <a:endParaRPr lang="en-US" dirty="0"/>
          </a:p>
        </p:txBody>
      </p:sp>
      <p:sp>
        <p:nvSpPr>
          <p:cNvPr id="6" name="Text Placeholder 4"/>
          <p:cNvSpPr>
            <a:spLocks noGrp="1"/>
          </p:cNvSpPr>
          <p:nvPr>
            <p:ph type="body" sz="quarter" idx="11" hasCustomPrompt="1"/>
          </p:nvPr>
        </p:nvSpPr>
        <p:spPr>
          <a:xfrm>
            <a:off x="7214616" y="64008"/>
            <a:ext cx="1828800" cy="347472"/>
          </a:xfrm>
        </p:spPr>
        <p:txBody>
          <a:bodyPr>
            <a:noAutofit/>
          </a:bodyPr>
          <a:lstStyle>
            <a:lvl1pPr marL="0" indent="0" algn="r">
              <a:buNone/>
              <a:defRPr sz="1600" b="1">
                <a:solidFill>
                  <a:schemeClr val="bg1"/>
                </a:solidFill>
                <a:effectLst>
                  <a:outerShdw blurRad="247650" dist="50800" dir="2700000" algn="tl" rotWithShape="0">
                    <a:prstClr val="black"/>
                  </a:outerShdw>
                </a:effectLst>
                <a:latin typeface="+mj-lt"/>
              </a:defRPr>
            </a:lvl1pPr>
            <a:lvl2pPr marL="457101" indent="0">
              <a:buNone/>
              <a:defRPr sz="1600" b="1">
                <a:solidFill>
                  <a:schemeClr val="tx2"/>
                </a:solidFill>
                <a:latin typeface="+mj-lt"/>
              </a:defRPr>
            </a:lvl2pPr>
            <a:lvl3pPr marL="914202" indent="0">
              <a:buNone/>
              <a:defRPr sz="1600" b="1">
                <a:solidFill>
                  <a:schemeClr val="tx2"/>
                </a:solidFill>
                <a:latin typeface="+mj-lt"/>
              </a:defRPr>
            </a:lvl3pPr>
            <a:lvl4pPr marL="1371303" indent="0">
              <a:buNone/>
              <a:defRPr sz="1600" b="1">
                <a:solidFill>
                  <a:schemeClr val="tx2"/>
                </a:solidFill>
                <a:latin typeface="+mj-lt"/>
              </a:defRPr>
            </a:lvl4pPr>
            <a:lvl5pPr marL="1828404" indent="0">
              <a:buNone/>
              <a:defRPr sz="1600" b="1">
                <a:solidFill>
                  <a:schemeClr val="tx2"/>
                </a:solidFill>
                <a:latin typeface="+mj-lt"/>
              </a:defRPr>
            </a:lvl5pPr>
          </a:lstStyle>
          <a:p>
            <a:pPr lvl="0"/>
            <a:r>
              <a:rPr lang="en-US" dirty="0" smtClean="0"/>
              <a:t>pp. 00-33</a:t>
            </a:r>
            <a:endParaRPr lang="en-US" dirty="0"/>
          </a:p>
        </p:txBody>
      </p:sp>
    </p:spTree>
    <p:extLst>
      <p:ext uri="{BB962C8B-B14F-4D97-AF65-F5344CB8AC3E}">
        <p14:creationId xmlns:p14="http://schemas.microsoft.com/office/powerpoint/2010/main" val="248651687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1"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1"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1"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1"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uiExpand="1" build="p">
        <p:tmplLst>
          <p:tmpl lvl="1">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2">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3">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4">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5">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PhAnim="0" preserve="1" userDrawn="1">
  <p:cSld name="Sub-session Title">
    <p:spTree>
      <p:nvGrpSpPr>
        <p:cNvPr id="1" name=""/>
        <p:cNvGrpSpPr/>
        <p:nvPr/>
      </p:nvGrpSpPr>
      <p:grpSpPr>
        <a:xfrm>
          <a:off x="0" y="0"/>
          <a:ext cx="0" cy="0"/>
          <a:chOff x="0" y="0"/>
          <a:chExt cx="0" cy="0"/>
        </a:xfrm>
      </p:grpSpPr>
      <p:sp>
        <p:nvSpPr>
          <p:cNvPr id="7" name="Title 1"/>
          <p:cNvSpPr>
            <a:spLocks noGrp="1"/>
          </p:cNvSpPr>
          <p:nvPr>
            <p:ph type="title"/>
          </p:nvPr>
        </p:nvSpPr>
        <p:spPr>
          <a:xfrm>
            <a:off x="457200" y="1486819"/>
            <a:ext cx="8229600" cy="1819440"/>
          </a:xfrm>
          <a:prstGeom prst="rect">
            <a:avLst/>
          </a:prstGeom>
        </p:spPr>
        <p:txBody>
          <a:bodyPr anchor="ctr" anchorCtr="0">
            <a:normAutofit/>
          </a:bodyPr>
          <a:lstStyle>
            <a:lvl1pPr algn="ctr">
              <a:defRPr sz="3800" b="1" i="0" cap="all">
                <a:solidFill>
                  <a:schemeClr val="accent1"/>
                </a:solidFill>
              </a:defRPr>
            </a:lvl1pPr>
          </a:lstStyle>
          <a:p>
            <a:endParaRPr lang="en-US" dirty="0"/>
          </a:p>
        </p:txBody>
      </p:sp>
      <p:sp>
        <p:nvSpPr>
          <p:cNvPr id="5" name="Text Placeholder 4"/>
          <p:cNvSpPr>
            <a:spLocks noGrp="1"/>
          </p:cNvSpPr>
          <p:nvPr>
            <p:ph type="body" sz="quarter" idx="10" hasCustomPrompt="1"/>
          </p:nvPr>
        </p:nvSpPr>
        <p:spPr>
          <a:xfrm>
            <a:off x="3458308" y="64008"/>
            <a:ext cx="2549769" cy="347472"/>
          </a:xfrm>
        </p:spPr>
        <p:txBody>
          <a:bodyPr>
            <a:noAutofit/>
          </a:bodyPr>
          <a:lstStyle>
            <a:lvl1pPr marL="0" indent="0" algn="ctr">
              <a:buNone/>
              <a:defRPr sz="1600" b="1" u="none" cap="none" baseline="0">
                <a:solidFill>
                  <a:schemeClr val="bg1"/>
                </a:solidFill>
                <a:effectLst>
                  <a:outerShdw blurRad="123825" dist="50800" dir="2220000" algn="tl" rotWithShape="0">
                    <a:prstClr val="black"/>
                  </a:outerShdw>
                </a:effectLst>
                <a:latin typeface="+mj-lt"/>
              </a:defRPr>
            </a:lvl1pPr>
            <a:lvl2pPr marL="457101" indent="0">
              <a:buNone/>
              <a:defRPr sz="1600" b="1">
                <a:solidFill>
                  <a:schemeClr val="tx2"/>
                </a:solidFill>
                <a:latin typeface="+mj-lt"/>
              </a:defRPr>
            </a:lvl2pPr>
            <a:lvl3pPr marL="914202" indent="0">
              <a:buNone/>
              <a:defRPr sz="1600" b="1">
                <a:solidFill>
                  <a:schemeClr val="tx2"/>
                </a:solidFill>
                <a:latin typeface="+mj-lt"/>
              </a:defRPr>
            </a:lvl3pPr>
            <a:lvl4pPr marL="1371303" indent="0">
              <a:buNone/>
              <a:defRPr sz="1600" b="1">
                <a:solidFill>
                  <a:schemeClr val="tx2"/>
                </a:solidFill>
                <a:latin typeface="+mj-lt"/>
              </a:defRPr>
            </a:lvl4pPr>
            <a:lvl5pPr marL="1828404" indent="0">
              <a:buNone/>
              <a:defRPr sz="1600" b="1">
                <a:solidFill>
                  <a:schemeClr val="tx2"/>
                </a:solidFill>
                <a:latin typeface="+mj-lt"/>
              </a:defRPr>
            </a:lvl5pPr>
          </a:lstStyle>
          <a:p>
            <a:pPr lvl="0"/>
            <a:r>
              <a:rPr lang="en-US" dirty="0" smtClean="0"/>
              <a:t>Section Number</a:t>
            </a:r>
            <a:endParaRPr lang="en-US" dirty="0"/>
          </a:p>
        </p:txBody>
      </p:sp>
      <p:sp>
        <p:nvSpPr>
          <p:cNvPr id="8" name="Text Placeholder 4"/>
          <p:cNvSpPr>
            <a:spLocks noGrp="1"/>
          </p:cNvSpPr>
          <p:nvPr>
            <p:ph type="body" sz="quarter" idx="11" hasCustomPrompt="1"/>
          </p:nvPr>
        </p:nvSpPr>
        <p:spPr>
          <a:xfrm>
            <a:off x="7214616" y="64008"/>
            <a:ext cx="1828800" cy="347472"/>
          </a:xfrm>
        </p:spPr>
        <p:txBody>
          <a:bodyPr>
            <a:noAutofit/>
          </a:bodyPr>
          <a:lstStyle>
            <a:lvl1pPr marL="0" indent="0" algn="r">
              <a:buNone/>
              <a:defRPr sz="1600" b="1">
                <a:solidFill>
                  <a:schemeClr val="bg1"/>
                </a:solidFill>
                <a:effectLst>
                  <a:outerShdw blurRad="247650" dist="50800" dir="2700000" algn="tl" rotWithShape="0">
                    <a:prstClr val="black"/>
                  </a:outerShdw>
                </a:effectLst>
                <a:latin typeface="+mj-lt"/>
              </a:defRPr>
            </a:lvl1pPr>
            <a:lvl2pPr marL="457101" indent="0">
              <a:buNone/>
              <a:defRPr sz="1600" b="1">
                <a:solidFill>
                  <a:schemeClr val="tx2"/>
                </a:solidFill>
                <a:latin typeface="+mj-lt"/>
              </a:defRPr>
            </a:lvl2pPr>
            <a:lvl3pPr marL="914202" indent="0">
              <a:buNone/>
              <a:defRPr sz="1600" b="1">
                <a:solidFill>
                  <a:schemeClr val="tx2"/>
                </a:solidFill>
                <a:latin typeface="+mj-lt"/>
              </a:defRPr>
            </a:lvl3pPr>
            <a:lvl4pPr marL="1371303" indent="0">
              <a:buNone/>
              <a:defRPr sz="1600" b="1">
                <a:solidFill>
                  <a:schemeClr val="tx2"/>
                </a:solidFill>
                <a:latin typeface="+mj-lt"/>
              </a:defRPr>
            </a:lvl4pPr>
            <a:lvl5pPr marL="1828404" indent="0">
              <a:buNone/>
              <a:defRPr sz="1600" b="1">
                <a:solidFill>
                  <a:schemeClr val="tx2"/>
                </a:solidFill>
                <a:latin typeface="+mj-lt"/>
              </a:defRPr>
            </a:lvl5pPr>
          </a:lstStyle>
          <a:p>
            <a:pPr lvl="0"/>
            <a:r>
              <a:rPr lang="en-US" dirty="0" smtClean="0"/>
              <a:t>pp. 00-33</a:t>
            </a:r>
            <a:endParaRPr lang="en-US" dirty="0"/>
          </a:p>
        </p:txBody>
      </p:sp>
    </p:spTree>
    <p:extLst>
      <p:ext uri="{BB962C8B-B14F-4D97-AF65-F5344CB8AC3E}">
        <p14:creationId xmlns:p14="http://schemas.microsoft.com/office/powerpoint/2010/main" val="1457406228"/>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PhAnim="0" preserve="1" userDrawn="1">
  <p:cSld name="Heading and Bulleted List">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457200" y="652909"/>
            <a:ext cx="8229600" cy="737002"/>
          </a:xfrm>
          <a:prstGeom prst="rect">
            <a:avLst/>
          </a:prstGeom>
        </p:spPr>
        <p:txBody>
          <a:bodyPr anchor="ctr" anchorCtr="0">
            <a:normAutofit/>
          </a:bodyPr>
          <a:lstStyle>
            <a:lvl1pPr algn="l">
              <a:defRPr sz="3200" b="1" i="0" cap="none" baseline="0">
                <a:solidFill>
                  <a:schemeClr val="accent1"/>
                </a:solidFill>
                <a:effectLst>
                  <a:outerShdw blurRad="50800" dist="25400" dir="2700000" algn="tl" rotWithShape="0">
                    <a:prstClr val="black">
                      <a:alpha val="40000"/>
                    </a:prstClr>
                  </a:outerShdw>
                </a:effectLst>
              </a:defRPr>
            </a:lvl1pPr>
          </a:lstStyle>
          <a:p>
            <a:r>
              <a:rPr lang="en-US" dirty="0" smtClean="0"/>
              <a:t>Click to Enter Text</a:t>
            </a:r>
            <a:endParaRPr lang="en-US" dirty="0"/>
          </a:p>
        </p:txBody>
      </p:sp>
      <p:sp>
        <p:nvSpPr>
          <p:cNvPr id="10" name="Text Placeholder 2"/>
          <p:cNvSpPr>
            <a:spLocks noGrp="1"/>
          </p:cNvSpPr>
          <p:nvPr>
            <p:ph type="body" sz="quarter" idx="12"/>
          </p:nvPr>
        </p:nvSpPr>
        <p:spPr>
          <a:xfrm>
            <a:off x="457200" y="1390650"/>
            <a:ext cx="8229600" cy="3094038"/>
          </a:xfrm>
        </p:spPr>
        <p:txBody>
          <a:bodyPr>
            <a:normAutofit/>
          </a:bodyPr>
          <a:lstStyle>
            <a:lvl1pPr marL="344488" indent="-344488">
              <a:defRPr sz="3200">
                <a:solidFill>
                  <a:schemeClr val="tx1"/>
                </a:solidFill>
              </a:defRPr>
            </a:lvl1pPr>
            <a:lvl2pPr marL="687388" indent="-347663">
              <a:defRPr sz="2800">
                <a:solidFill>
                  <a:schemeClr val="tx1"/>
                </a:solidFill>
              </a:defRPr>
            </a:lvl2pPr>
            <a:lvl3pPr marL="1031875" indent="-344488">
              <a:defRPr sz="2800">
                <a:solidFill>
                  <a:schemeClr val="tx1"/>
                </a:solidFill>
              </a:defRPr>
            </a:lvl3pPr>
            <a:lvl4pPr marL="1374775" indent="-342900">
              <a:defRPr sz="2800">
                <a:solidFill>
                  <a:schemeClr val="tx1"/>
                </a:solidFill>
              </a:defRPr>
            </a:lvl4pPr>
            <a:lvl5pPr marL="1711325" indent="-336550">
              <a:defRPr sz="2800">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ext Placeholder 4"/>
          <p:cNvSpPr>
            <a:spLocks noGrp="1"/>
          </p:cNvSpPr>
          <p:nvPr>
            <p:ph type="body" sz="quarter" idx="10" hasCustomPrompt="1"/>
          </p:nvPr>
        </p:nvSpPr>
        <p:spPr>
          <a:xfrm>
            <a:off x="3458308" y="64008"/>
            <a:ext cx="2549769" cy="347472"/>
          </a:xfrm>
        </p:spPr>
        <p:txBody>
          <a:bodyPr>
            <a:noAutofit/>
          </a:bodyPr>
          <a:lstStyle>
            <a:lvl1pPr marL="0" indent="0" algn="ctr">
              <a:buNone/>
              <a:defRPr sz="1600" b="1" u="none" cap="none" baseline="0">
                <a:solidFill>
                  <a:schemeClr val="bg1"/>
                </a:solidFill>
                <a:effectLst>
                  <a:outerShdw blurRad="123825" dist="50800" dir="2220000" algn="tl" rotWithShape="0">
                    <a:prstClr val="black"/>
                  </a:outerShdw>
                </a:effectLst>
                <a:latin typeface="+mj-lt"/>
              </a:defRPr>
            </a:lvl1pPr>
            <a:lvl2pPr marL="457101" indent="0">
              <a:buNone/>
              <a:defRPr sz="1600" b="1">
                <a:solidFill>
                  <a:schemeClr val="tx2"/>
                </a:solidFill>
                <a:latin typeface="+mj-lt"/>
              </a:defRPr>
            </a:lvl2pPr>
            <a:lvl3pPr marL="914202" indent="0">
              <a:buNone/>
              <a:defRPr sz="1600" b="1">
                <a:solidFill>
                  <a:schemeClr val="tx2"/>
                </a:solidFill>
                <a:latin typeface="+mj-lt"/>
              </a:defRPr>
            </a:lvl3pPr>
            <a:lvl4pPr marL="1371303" indent="0">
              <a:buNone/>
              <a:defRPr sz="1600" b="1">
                <a:solidFill>
                  <a:schemeClr val="tx2"/>
                </a:solidFill>
                <a:latin typeface="+mj-lt"/>
              </a:defRPr>
            </a:lvl4pPr>
            <a:lvl5pPr marL="1828404" indent="0">
              <a:buNone/>
              <a:defRPr sz="1600" b="1">
                <a:solidFill>
                  <a:schemeClr val="tx2"/>
                </a:solidFill>
                <a:latin typeface="+mj-lt"/>
              </a:defRPr>
            </a:lvl5pPr>
          </a:lstStyle>
          <a:p>
            <a:pPr lvl="0"/>
            <a:r>
              <a:rPr lang="en-US" dirty="0" smtClean="0"/>
              <a:t>Section Number</a:t>
            </a:r>
            <a:endParaRPr lang="en-US" dirty="0"/>
          </a:p>
        </p:txBody>
      </p:sp>
      <p:sp>
        <p:nvSpPr>
          <p:cNvPr id="9" name="Text Placeholder 4"/>
          <p:cNvSpPr>
            <a:spLocks noGrp="1"/>
          </p:cNvSpPr>
          <p:nvPr>
            <p:ph type="body" sz="quarter" idx="11" hasCustomPrompt="1"/>
          </p:nvPr>
        </p:nvSpPr>
        <p:spPr>
          <a:xfrm>
            <a:off x="7214616" y="64008"/>
            <a:ext cx="1828800" cy="347472"/>
          </a:xfrm>
        </p:spPr>
        <p:txBody>
          <a:bodyPr>
            <a:noAutofit/>
          </a:bodyPr>
          <a:lstStyle>
            <a:lvl1pPr marL="0" indent="0" algn="r">
              <a:buNone/>
              <a:defRPr sz="1600" b="1">
                <a:solidFill>
                  <a:schemeClr val="bg1"/>
                </a:solidFill>
                <a:effectLst>
                  <a:outerShdw blurRad="247650" dist="50800" dir="2700000" algn="tl" rotWithShape="0">
                    <a:prstClr val="black"/>
                  </a:outerShdw>
                </a:effectLst>
                <a:latin typeface="+mj-lt"/>
              </a:defRPr>
            </a:lvl1pPr>
            <a:lvl2pPr marL="457101" indent="0">
              <a:buNone/>
              <a:defRPr sz="1600" b="1">
                <a:solidFill>
                  <a:schemeClr val="tx2"/>
                </a:solidFill>
                <a:latin typeface="+mj-lt"/>
              </a:defRPr>
            </a:lvl2pPr>
            <a:lvl3pPr marL="914202" indent="0">
              <a:buNone/>
              <a:defRPr sz="1600" b="1">
                <a:solidFill>
                  <a:schemeClr val="tx2"/>
                </a:solidFill>
                <a:latin typeface="+mj-lt"/>
              </a:defRPr>
            </a:lvl3pPr>
            <a:lvl4pPr marL="1371303" indent="0">
              <a:buNone/>
              <a:defRPr sz="1600" b="1">
                <a:solidFill>
                  <a:schemeClr val="tx2"/>
                </a:solidFill>
                <a:latin typeface="+mj-lt"/>
              </a:defRPr>
            </a:lvl4pPr>
            <a:lvl5pPr marL="1828404" indent="0">
              <a:buNone/>
              <a:defRPr sz="1600" b="1">
                <a:solidFill>
                  <a:schemeClr val="tx2"/>
                </a:solidFill>
                <a:latin typeface="+mj-lt"/>
              </a:defRPr>
            </a:lvl5pPr>
          </a:lstStyle>
          <a:p>
            <a:pPr lvl="0"/>
            <a:r>
              <a:rPr lang="en-US" dirty="0" smtClean="0"/>
              <a:t>pp. 00-33</a:t>
            </a:r>
            <a:endParaRPr lang="en-US" dirty="0"/>
          </a:p>
        </p:txBody>
      </p:sp>
    </p:spTree>
    <p:extLst>
      <p:ext uri="{BB962C8B-B14F-4D97-AF65-F5344CB8AC3E}">
        <p14:creationId xmlns:p14="http://schemas.microsoft.com/office/powerpoint/2010/main" val="226672823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wipe(left)">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wipe(left)">
                                      <p:cBhvr>
                                        <p:cTn id="12" dur="500"/>
                                        <p:tgtEl>
                                          <p:spTgt spid="1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
                                            <p:txEl>
                                              <p:pRg st="2" end="2"/>
                                            </p:txEl>
                                          </p:spTgt>
                                        </p:tgtEl>
                                        <p:attrNameLst>
                                          <p:attrName>style.visibility</p:attrName>
                                        </p:attrNameLst>
                                      </p:cBhvr>
                                      <p:to>
                                        <p:strVal val="visible"/>
                                      </p:to>
                                    </p:set>
                                    <p:animEffect transition="in" filter="wipe(left)">
                                      <p:cBhvr>
                                        <p:cTn id="17" dur="500"/>
                                        <p:tgtEl>
                                          <p:spTgt spid="1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
                                            <p:txEl>
                                              <p:pRg st="3" end="3"/>
                                            </p:txEl>
                                          </p:spTgt>
                                        </p:tgtEl>
                                        <p:attrNameLst>
                                          <p:attrName>style.visibility</p:attrName>
                                        </p:attrNameLst>
                                      </p:cBhvr>
                                      <p:to>
                                        <p:strVal val="visible"/>
                                      </p:to>
                                    </p:set>
                                    <p:animEffect transition="in" filter="wipe(left)">
                                      <p:cBhvr>
                                        <p:cTn id="22" dur="500"/>
                                        <p:tgtEl>
                                          <p:spTgt spid="1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
                                            <p:txEl>
                                              <p:pRg st="4" end="4"/>
                                            </p:txEl>
                                          </p:spTgt>
                                        </p:tgtEl>
                                        <p:attrNameLst>
                                          <p:attrName>style.visibility</p:attrName>
                                        </p:attrNameLst>
                                      </p:cBhvr>
                                      <p:to>
                                        <p:strVal val="visible"/>
                                      </p:to>
                                    </p:set>
                                    <p:animEffect transition="in" filter="wipe(left)">
                                      <p:cBhvr>
                                        <p:cTn id="27" dur="500"/>
                                        <p:tgtEl>
                                          <p:spTgt spid="1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tmplLst>
          <p:tmpl lvl="1">
            <p:tnLst>
              <p:par>
                <p:cTn presetID="22" presetClass="entr" presetSubtype="8" fill="hold" nodeType="clickEffect">
                  <p:stCondLst>
                    <p:cond delay="0"/>
                  </p:stCondLst>
                  <p:childTnLst>
                    <p:set>
                      <p:cBhvr>
                        <p:cTn dur="1" fill="hold">
                          <p:stCondLst>
                            <p:cond delay="0"/>
                          </p:stCondLst>
                        </p:cTn>
                        <p:tgtEl>
                          <p:spTgt spid="10"/>
                        </p:tgtEl>
                        <p:attrNameLst>
                          <p:attrName>style.visibility</p:attrName>
                        </p:attrNameLst>
                      </p:cBhvr>
                      <p:to>
                        <p:strVal val="visible"/>
                      </p:to>
                    </p:set>
                    <p:animEffect transition="in" filter="wipe(left)">
                      <p:cBhvr>
                        <p:cTn dur="500"/>
                        <p:tgtEl>
                          <p:spTgt spid="10"/>
                        </p:tgtEl>
                      </p:cBhvr>
                    </p:animEffect>
                  </p:childTnLst>
                </p:cTn>
              </p:par>
            </p:tnLst>
          </p:tmpl>
          <p:tmpl lvl="2">
            <p:tnLst>
              <p:par>
                <p:cTn presetID="22" presetClass="entr" presetSubtype="8" fill="hold" nodeType="clickEffect">
                  <p:stCondLst>
                    <p:cond delay="0"/>
                  </p:stCondLst>
                  <p:childTnLst>
                    <p:set>
                      <p:cBhvr>
                        <p:cTn dur="1" fill="hold">
                          <p:stCondLst>
                            <p:cond delay="0"/>
                          </p:stCondLst>
                        </p:cTn>
                        <p:tgtEl>
                          <p:spTgt spid="10"/>
                        </p:tgtEl>
                        <p:attrNameLst>
                          <p:attrName>style.visibility</p:attrName>
                        </p:attrNameLst>
                      </p:cBhvr>
                      <p:to>
                        <p:strVal val="visible"/>
                      </p:to>
                    </p:set>
                    <p:animEffect transition="in" filter="wipe(left)">
                      <p:cBhvr>
                        <p:cTn dur="500"/>
                        <p:tgtEl>
                          <p:spTgt spid="10"/>
                        </p:tgtEl>
                      </p:cBhvr>
                    </p:animEffect>
                  </p:childTnLst>
                </p:cTn>
              </p:par>
            </p:tnLst>
          </p:tmpl>
          <p:tmpl lvl="3">
            <p:tnLst>
              <p:par>
                <p:cTn presetID="22" presetClass="entr" presetSubtype="8" fill="hold" nodeType="clickEffect">
                  <p:stCondLst>
                    <p:cond delay="0"/>
                  </p:stCondLst>
                  <p:childTnLst>
                    <p:set>
                      <p:cBhvr>
                        <p:cTn dur="1" fill="hold">
                          <p:stCondLst>
                            <p:cond delay="0"/>
                          </p:stCondLst>
                        </p:cTn>
                        <p:tgtEl>
                          <p:spTgt spid="10"/>
                        </p:tgtEl>
                        <p:attrNameLst>
                          <p:attrName>style.visibility</p:attrName>
                        </p:attrNameLst>
                      </p:cBhvr>
                      <p:to>
                        <p:strVal val="visible"/>
                      </p:to>
                    </p:set>
                    <p:animEffect transition="in" filter="wipe(left)">
                      <p:cBhvr>
                        <p:cTn dur="500"/>
                        <p:tgtEl>
                          <p:spTgt spid="10"/>
                        </p:tgtEl>
                      </p:cBhvr>
                    </p:animEffect>
                  </p:childTnLst>
                </p:cTn>
              </p:par>
            </p:tnLst>
          </p:tmpl>
          <p:tmpl lvl="4">
            <p:tnLst>
              <p:par>
                <p:cTn presetID="22" presetClass="entr" presetSubtype="8" fill="hold" nodeType="clickEffect">
                  <p:stCondLst>
                    <p:cond delay="0"/>
                  </p:stCondLst>
                  <p:childTnLst>
                    <p:set>
                      <p:cBhvr>
                        <p:cTn dur="1" fill="hold">
                          <p:stCondLst>
                            <p:cond delay="0"/>
                          </p:stCondLst>
                        </p:cTn>
                        <p:tgtEl>
                          <p:spTgt spid="10"/>
                        </p:tgtEl>
                        <p:attrNameLst>
                          <p:attrName>style.visibility</p:attrName>
                        </p:attrNameLst>
                      </p:cBhvr>
                      <p:to>
                        <p:strVal val="visible"/>
                      </p:to>
                    </p:set>
                    <p:animEffect transition="in" filter="wipe(left)">
                      <p:cBhvr>
                        <p:cTn dur="500"/>
                        <p:tgtEl>
                          <p:spTgt spid="10"/>
                        </p:tgtEl>
                      </p:cBhvr>
                    </p:animEffect>
                  </p:childTnLst>
                </p:cTn>
              </p:par>
            </p:tnLst>
          </p:tmpl>
          <p:tmpl lvl="5">
            <p:tnLst>
              <p:par>
                <p:cTn presetID="22" presetClass="entr" presetSubtype="8" fill="hold" nodeType="clickEffect">
                  <p:stCondLst>
                    <p:cond delay="0"/>
                  </p:stCondLst>
                  <p:childTnLst>
                    <p:set>
                      <p:cBhvr>
                        <p:cTn dur="1" fill="hold">
                          <p:stCondLst>
                            <p:cond delay="0"/>
                          </p:stCondLst>
                        </p:cTn>
                        <p:tgtEl>
                          <p:spTgt spid="10"/>
                        </p:tgtEl>
                        <p:attrNameLst>
                          <p:attrName>style.visibility</p:attrName>
                        </p:attrNameLst>
                      </p:cBhvr>
                      <p:to>
                        <p:strVal val="visible"/>
                      </p:to>
                    </p:set>
                    <p:animEffect transition="in" filter="wipe(left)">
                      <p:cBhvr>
                        <p:cTn dur="500"/>
                        <p:tgtEl>
                          <p:spTgt spid="10"/>
                        </p:tgtEl>
                      </p:cBhvr>
                    </p:animEffect>
                  </p:childTnLst>
                </p:cTn>
              </p:par>
            </p:tnLst>
          </p:tmpl>
        </p:tmplLst>
      </p:bldP>
    </p:bld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PhAnim="0"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200151"/>
            <a:ext cx="4038600" cy="3394472"/>
          </a:xfrm>
        </p:spPr>
        <p:txBody>
          <a:bodyPr/>
          <a:lstStyle>
            <a:lvl1pPr>
              <a:defRPr sz="2800"/>
            </a:lvl1pPr>
            <a:lvl2pPr>
              <a:defRPr sz="2400">
                <a:solidFill>
                  <a:srgbClr val="6F3D25"/>
                </a:solidFill>
              </a:defRPr>
            </a:lvl2pPr>
            <a:lvl3pPr>
              <a:defRPr sz="2400">
                <a:solidFill>
                  <a:srgbClr val="6F3D25"/>
                </a:solidFill>
              </a:defRPr>
            </a:lvl3pPr>
            <a:lvl4pPr>
              <a:defRPr sz="2400">
                <a:solidFill>
                  <a:srgbClr val="6F3D25"/>
                </a:solidFill>
              </a:defRPr>
            </a:lvl4pPr>
            <a:lvl5pPr>
              <a:defRPr sz="2400">
                <a:solidFill>
                  <a:srgbClr val="6F3D25"/>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solidFill>
                  <a:srgbClr val="6F3D25"/>
                </a:solidFill>
              </a:defRPr>
            </a:lvl2pPr>
            <a:lvl3pPr>
              <a:defRPr sz="2400">
                <a:solidFill>
                  <a:srgbClr val="6F3D25"/>
                </a:solidFill>
              </a:defRPr>
            </a:lvl3pPr>
            <a:lvl4pPr>
              <a:defRPr sz="2400">
                <a:solidFill>
                  <a:srgbClr val="6F3D25"/>
                </a:solidFill>
              </a:defRPr>
            </a:lvl4pPr>
            <a:lvl5pPr>
              <a:defRPr sz="2400">
                <a:solidFill>
                  <a:srgbClr val="6F3D25"/>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ext Placeholder 4"/>
          <p:cNvSpPr>
            <a:spLocks noGrp="1"/>
          </p:cNvSpPr>
          <p:nvPr>
            <p:ph type="body" sz="quarter" idx="10" hasCustomPrompt="1"/>
          </p:nvPr>
        </p:nvSpPr>
        <p:spPr>
          <a:xfrm>
            <a:off x="3458308" y="64008"/>
            <a:ext cx="2549769" cy="347472"/>
          </a:xfrm>
        </p:spPr>
        <p:txBody>
          <a:bodyPr>
            <a:noAutofit/>
          </a:bodyPr>
          <a:lstStyle>
            <a:lvl1pPr marL="0" indent="0" algn="ctr">
              <a:buNone/>
              <a:defRPr sz="1600" b="1" u="none" cap="none" baseline="0">
                <a:solidFill>
                  <a:schemeClr val="bg1"/>
                </a:solidFill>
                <a:effectLst>
                  <a:outerShdw blurRad="123825" dist="50800" dir="2220000" algn="tl" rotWithShape="0">
                    <a:prstClr val="black"/>
                  </a:outerShdw>
                </a:effectLst>
                <a:latin typeface="+mj-lt"/>
              </a:defRPr>
            </a:lvl1pPr>
            <a:lvl2pPr marL="457101" indent="0">
              <a:buNone/>
              <a:defRPr sz="1600" b="1">
                <a:solidFill>
                  <a:schemeClr val="tx2"/>
                </a:solidFill>
                <a:latin typeface="+mj-lt"/>
              </a:defRPr>
            </a:lvl2pPr>
            <a:lvl3pPr marL="914202" indent="0">
              <a:buNone/>
              <a:defRPr sz="1600" b="1">
                <a:solidFill>
                  <a:schemeClr val="tx2"/>
                </a:solidFill>
                <a:latin typeface="+mj-lt"/>
              </a:defRPr>
            </a:lvl3pPr>
            <a:lvl4pPr marL="1371303" indent="0">
              <a:buNone/>
              <a:defRPr sz="1600" b="1">
                <a:solidFill>
                  <a:schemeClr val="tx2"/>
                </a:solidFill>
                <a:latin typeface="+mj-lt"/>
              </a:defRPr>
            </a:lvl4pPr>
            <a:lvl5pPr marL="1828404" indent="0">
              <a:buNone/>
              <a:defRPr sz="1600" b="1">
                <a:solidFill>
                  <a:schemeClr val="tx2"/>
                </a:solidFill>
                <a:latin typeface="+mj-lt"/>
              </a:defRPr>
            </a:lvl5pPr>
          </a:lstStyle>
          <a:p>
            <a:pPr lvl="0"/>
            <a:r>
              <a:rPr lang="en-US" dirty="0" smtClean="0"/>
              <a:t>Section Number</a:t>
            </a:r>
            <a:endParaRPr lang="en-US" dirty="0"/>
          </a:p>
        </p:txBody>
      </p:sp>
      <p:sp>
        <p:nvSpPr>
          <p:cNvPr id="7" name="Text Placeholder 4"/>
          <p:cNvSpPr>
            <a:spLocks noGrp="1"/>
          </p:cNvSpPr>
          <p:nvPr>
            <p:ph type="body" sz="quarter" idx="11" hasCustomPrompt="1"/>
          </p:nvPr>
        </p:nvSpPr>
        <p:spPr>
          <a:xfrm>
            <a:off x="7214616" y="64008"/>
            <a:ext cx="1828800" cy="347472"/>
          </a:xfrm>
        </p:spPr>
        <p:txBody>
          <a:bodyPr>
            <a:noAutofit/>
          </a:bodyPr>
          <a:lstStyle>
            <a:lvl1pPr marL="0" indent="0" algn="r">
              <a:buNone/>
              <a:defRPr sz="1600" b="1">
                <a:solidFill>
                  <a:schemeClr val="bg1"/>
                </a:solidFill>
                <a:effectLst>
                  <a:outerShdw blurRad="247650" dist="50800" dir="2700000" algn="tl" rotWithShape="0">
                    <a:prstClr val="black"/>
                  </a:outerShdw>
                </a:effectLst>
                <a:latin typeface="+mj-lt"/>
              </a:defRPr>
            </a:lvl1pPr>
            <a:lvl2pPr marL="457101" indent="0">
              <a:buNone/>
              <a:defRPr sz="1600" b="1">
                <a:solidFill>
                  <a:schemeClr val="tx2"/>
                </a:solidFill>
                <a:latin typeface="+mj-lt"/>
              </a:defRPr>
            </a:lvl2pPr>
            <a:lvl3pPr marL="914202" indent="0">
              <a:buNone/>
              <a:defRPr sz="1600" b="1">
                <a:solidFill>
                  <a:schemeClr val="tx2"/>
                </a:solidFill>
                <a:latin typeface="+mj-lt"/>
              </a:defRPr>
            </a:lvl3pPr>
            <a:lvl4pPr marL="1371303" indent="0">
              <a:buNone/>
              <a:defRPr sz="1600" b="1">
                <a:solidFill>
                  <a:schemeClr val="tx2"/>
                </a:solidFill>
                <a:latin typeface="+mj-lt"/>
              </a:defRPr>
            </a:lvl4pPr>
            <a:lvl5pPr marL="1828404" indent="0">
              <a:buNone/>
              <a:defRPr sz="1600" b="1">
                <a:solidFill>
                  <a:schemeClr val="tx2"/>
                </a:solidFill>
                <a:latin typeface="+mj-lt"/>
              </a:defRPr>
            </a:lvl5pPr>
          </a:lstStyle>
          <a:p>
            <a:pPr lvl="0"/>
            <a:r>
              <a:rPr lang="en-US" dirty="0" smtClean="0"/>
              <a:t>pp. 00-33</a:t>
            </a:r>
            <a:endParaRPr lang="en-US" dirty="0"/>
          </a:p>
        </p:txBody>
      </p:sp>
    </p:spTree>
    <p:extLst>
      <p:ext uri="{BB962C8B-B14F-4D97-AF65-F5344CB8AC3E}">
        <p14:creationId xmlns:p14="http://schemas.microsoft.com/office/powerpoint/2010/main" val="187412257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1"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1"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1"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1"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1" nodeType="clickEffect">
                                  <p:stCondLst>
                                    <p:cond delay="0"/>
                                  </p:stCondLst>
                                  <p:childTnLst>
                                    <p:set>
                                      <p:cBhvr>
                                        <p:cTn id="31" dur="1" fill="hold">
                                          <p:stCondLst>
                                            <p:cond delay="0"/>
                                          </p:stCondLst>
                                        </p:cTn>
                                        <p:tgtEl>
                                          <p:spTgt spid="4">
                                            <p:txEl>
                                              <p:pRg st="0" end="0"/>
                                            </p:txEl>
                                          </p:spTgt>
                                        </p:tgtEl>
                                        <p:attrNameLst>
                                          <p:attrName>style.visibility</p:attrName>
                                        </p:attrNameLst>
                                      </p:cBhvr>
                                      <p:to>
                                        <p:strVal val="visible"/>
                                      </p:to>
                                    </p:set>
                                    <p:animEffect transition="in" filter="wipe(left)">
                                      <p:cBhvr>
                                        <p:cTn id="32" dur="500"/>
                                        <p:tgtEl>
                                          <p:spTgt spid="4">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1" nodeType="clickEffect">
                                  <p:stCondLst>
                                    <p:cond delay="0"/>
                                  </p:stCondLst>
                                  <p:childTnLst>
                                    <p:set>
                                      <p:cBhvr>
                                        <p:cTn id="36" dur="1" fill="hold">
                                          <p:stCondLst>
                                            <p:cond delay="0"/>
                                          </p:stCondLst>
                                        </p:cTn>
                                        <p:tgtEl>
                                          <p:spTgt spid="4">
                                            <p:txEl>
                                              <p:pRg st="1" end="1"/>
                                            </p:txEl>
                                          </p:spTgt>
                                        </p:tgtEl>
                                        <p:attrNameLst>
                                          <p:attrName>style.visibility</p:attrName>
                                        </p:attrNameLst>
                                      </p:cBhvr>
                                      <p:to>
                                        <p:strVal val="visible"/>
                                      </p:to>
                                    </p:set>
                                    <p:animEffect transition="in" filter="wipe(left)">
                                      <p:cBhvr>
                                        <p:cTn id="37" dur="500"/>
                                        <p:tgtEl>
                                          <p:spTgt spid="4">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1" nodeType="clickEffect">
                                  <p:stCondLst>
                                    <p:cond delay="0"/>
                                  </p:stCondLst>
                                  <p:childTnLst>
                                    <p:set>
                                      <p:cBhvr>
                                        <p:cTn id="41" dur="1" fill="hold">
                                          <p:stCondLst>
                                            <p:cond delay="0"/>
                                          </p:stCondLst>
                                        </p:cTn>
                                        <p:tgtEl>
                                          <p:spTgt spid="4">
                                            <p:txEl>
                                              <p:pRg st="2" end="2"/>
                                            </p:txEl>
                                          </p:spTgt>
                                        </p:tgtEl>
                                        <p:attrNameLst>
                                          <p:attrName>style.visibility</p:attrName>
                                        </p:attrNameLst>
                                      </p:cBhvr>
                                      <p:to>
                                        <p:strVal val="visible"/>
                                      </p:to>
                                    </p:set>
                                    <p:animEffect transition="in" filter="wipe(left)">
                                      <p:cBhvr>
                                        <p:cTn id="42" dur="500"/>
                                        <p:tgtEl>
                                          <p:spTgt spid="4">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1" nodeType="clickEffect">
                                  <p:stCondLst>
                                    <p:cond delay="0"/>
                                  </p:stCondLst>
                                  <p:childTnLst>
                                    <p:set>
                                      <p:cBhvr>
                                        <p:cTn id="46" dur="1" fill="hold">
                                          <p:stCondLst>
                                            <p:cond delay="0"/>
                                          </p:stCondLst>
                                        </p:cTn>
                                        <p:tgtEl>
                                          <p:spTgt spid="4">
                                            <p:txEl>
                                              <p:pRg st="3" end="3"/>
                                            </p:txEl>
                                          </p:spTgt>
                                        </p:tgtEl>
                                        <p:attrNameLst>
                                          <p:attrName>style.visibility</p:attrName>
                                        </p:attrNameLst>
                                      </p:cBhvr>
                                      <p:to>
                                        <p:strVal val="visible"/>
                                      </p:to>
                                    </p:set>
                                    <p:animEffect transition="in" filter="wipe(left)">
                                      <p:cBhvr>
                                        <p:cTn id="47" dur="500"/>
                                        <p:tgtEl>
                                          <p:spTgt spid="4">
                                            <p:txEl>
                                              <p:pRg st="3" end="3"/>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1" nodeType="clickEffect">
                                  <p:stCondLst>
                                    <p:cond delay="0"/>
                                  </p:stCondLst>
                                  <p:childTnLst>
                                    <p:set>
                                      <p:cBhvr>
                                        <p:cTn id="51" dur="1" fill="hold">
                                          <p:stCondLst>
                                            <p:cond delay="0"/>
                                          </p:stCondLst>
                                        </p:cTn>
                                        <p:tgtEl>
                                          <p:spTgt spid="4">
                                            <p:txEl>
                                              <p:pRg st="4" end="4"/>
                                            </p:txEl>
                                          </p:spTgt>
                                        </p:tgtEl>
                                        <p:attrNameLst>
                                          <p:attrName>style.visibility</p:attrName>
                                        </p:attrNameLst>
                                      </p:cBhvr>
                                      <p:to>
                                        <p:strVal val="visible"/>
                                      </p:to>
                                    </p:set>
                                    <p:animEffect transition="in" filter="wipe(left)">
                                      <p:cBhvr>
                                        <p:cTn id="52"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build="p">
        <p:tmplLst>
          <p:tmpl lvl="1">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2">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3">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4">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5">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P spid="4" grpId="1" build="p">
        <p:tmplLst>
          <p:tmpl lvl="1">
            <p:tnLst>
              <p:par>
                <p:cTn presetID="22" presetClass="entr" presetSubtype="8" fill="hold" nodeType="clickEffect">
                  <p:stCondLst>
                    <p:cond delay="0"/>
                  </p:stCondLst>
                  <p:childTnLst>
                    <p:set>
                      <p:cBhvr>
                        <p:cTn dur="1" fill="hold">
                          <p:stCondLst>
                            <p:cond delay="0"/>
                          </p:stCondLst>
                        </p:cTn>
                        <p:tgtEl>
                          <p:spTgt spid="4"/>
                        </p:tgtEl>
                        <p:attrNameLst>
                          <p:attrName>style.visibility</p:attrName>
                        </p:attrNameLst>
                      </p:cBhvr>
                      <p:to>
                        <p:strVal val="visible"/>
                      </p:to>
                    </p:set>
                    <p:animEffect transition="in" filter="wipe(left)">
                      <p:cBhvr>
                        <p:cTn dur="500"/>
                        <p:tgtEl>
                          <p:spTgt spid="4"/>
                        </p:tgtEl>
                      </p:cBhvr>
                    </p:animEffect>
                  </p:childTnLst>
                </p:cTn>
              </p:par>
            </p:tnLst>
          </p:tmpl>
          <p:tmpl lvl="2">
            <p:tnLst>
              <p:par>
                <p:cTn presetID="22" presetClass="entr" presetSubtype="8" fill="hold" nodeType="clickEffect">
                  <p:stCondLst>
                    <p:cond delay="0"/>
                  </p:stCondLst>
                  <p:childTnLst>
                    <p:set>
                      <p:cBhvr>
                        <p:cTn dur="1" fill="hold">
                          <p:stCondLst>
                            <p:cond delay="0"/>
                          </p:stCondLst>
                        </p:cTn>
                        <p:tgtEl>
                          <p:spTgt spid="4"/>
                        </p:tgtEl>
                        <p:attrNameLst>
                          <p:attrName>style.visibility</p:attrName>
                        </p:attrNameLst>
                      </p:cBhvr>
                      <p:to>
                        <p:strVal val="visible"/>
                      </p:to>
                    </p:set>
                    <p:animEffect transition="in" filter="wipe(left)">
                      <p:cBhvr>
                        <p:cTn dur="500"/>
                        <p:tgtEl>
                          <p:spTgt spid="4"/>
                        </p:tgtEl>
                      </p:cBhvr>
                    </p:animEffect>
                  </p:childTnLst>
                </p:cTn>
              </p:par>
            </p:tnLst>
          </p:tmpl>
          <p:tmpl lvl="3">
            <p:tnLst>
              <p:par>
                <p:cTn presetID="22" presetClass="entr" presetSubtype="8" fill="hold" nodeType="clickEffect">
                  <p:stCondLst>
                    <p:cond delay="0"/>
                  </p:stCondLst>
                  <p:childTnLst>
                    <p:set>
                      <p:cBhvr>
                        <p:cTn dur="1" fill="hold">
                          <p:stCondLst>
                            <p:cond delay="0"/>
                          </p:stCondLst>
                        </p:cTn>
                        <p:tgtEl>
                          <p:spTgt spid="4"/>
                        </p:tgtEl>
                        <p:attrNameLst>
                          <p:attrName>style.visibility</p:attrName>
                        </p:attrNameLst>
                      </p:cBhvr>
                      <p:to>
                        <p:strVal val="visible"/>
                      </p:to>
                    </p:set>
                    <p:animEffect transition="in" filter="wipe(left)">
                      <p:cBhvr>
                        <p:cTn dur="500"/>
                        <p:tgtEl>
                          <p:spTgt spid="4"/>
                        </p:tgtEl>
                      </p:cBhvr>
                    </p:animEffect>
                  </p:childTnLst>
                </p:cTn>
              </p:par>
            </p:tnLst>
          </p:tmpl>
          <p:tmpl lvl="4">
            <p:tnLst>
              <p:par>
                <p:cTn presetID="22" presetClass="entr" presetSubtype="8" fill="hold" nodeType="clickEffect">
                  <p:stCondLst>
                    <p:cond delay="0"/>
                  </p:stCondLst>
                  <p:childTnLst>
                    <p:set>
                      <p:cBhvr>
                        <p:cTn dur="1" fill="hold">
                          <p:stCondLst>
                            <p:cond delay="0"/>
                          </p:stCondLst>
                        </p:cTn>
                        <p:tgtEl>
                          <p:spTgt spid="4"/>
                        </p:tgtEl>
                        <p:attrNameLst>
                          <p:attrName>style.visibility</p:attrName>
                        </p:attrNameLst>
                      </p:cBhvr>
                      <p:to>
                        <p:strVal val="visible"/>
                      </p:to>
                    </p:set>
                    <p:animEffect transition="in" filter="wipe(left)">
                      <p:cBhvr>
                        <p:cTn dur="500"/>
                        <p:tgtEl>
                          <p:spTgt spid="4"/>
                        </p:tgtEl>
                      </p:cBhvr>
                    </p:animEffect>
                  </p:childTnLst>
                </p:cTn>
              </p:par>
            </p:tnLst>
          </p:tmpl>
          <p:tmpl lvl="5">
            <p:tnLst>
              <p:par>
                <p:cTn presetID="22" presetClass="entr" presetSubtype="8" fill="hold" nodeType="clickEffect">
                  <p:stCondLst>
                    <p:cond delay="0"/>
                  </p:stCondLst>
                  <p:childTnLst>
                    <p:set>
                      <p:cBhvr>
                        <p:cTn dur="1" fill="hold">
                          <p:stCondLst>
                            <p:cond delay="0"/>
                          </p:stCondLst>
                        </p:cTn>
                        <p:tgtEl>
                          <p:spTgt spid="4"/>
                        </p:tgtEl>
                        <p:attrNameLst>
                          <p:attrName>style.visibility</p:attrName>
                        </p:attrNameLst>
                      </p:cBhvr>
                      <p:to>
                        <p:strVal val="visible"/>
                      </p:to>
                    </p:set>
                    <p:animEffect transition="in" filter="wipe(left)">
                      <p:cBhvr>
                        <p:cTn dur="500"/>
                        <p:tgtEl>
                          <p:spTgt spid="4"/>
                        </p:tgtEl>
                      </p:cBhvr>
                    </p:animEffect>
                  </p:childTnLst>
                </p:cTn>
              </p:par>
            </p:tnLst>
          </p:tmpl>
        </p:tmplLst>
      </p:bldP>
    </p:bld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PhAnim="0"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853440"/>
            <a:ext cx="4040188" cy="777717"/>
          </a:xfrm>
        </p:spPr>
        <p:txBody>
          <a:bodyPr anchor="b"/>
          <a:lstStyle>
            <a:lvl1pPr marL="0" indent="0">
              <a:buNone/>
              <a:defRPr sz="2400" b="1"/>
            </a:lvl1pPr>
            <a:lvl2pPr marL="457101" indent="0">
              <a:buNone/>
              <a:defRPr sz="2000" b="1"/>
            </a:lvl2pPr>
            <a:lvl3pPr marL="914202" indent="0">
              <a:buNone/>
              <a:defRPr sz="1800" b="1"/>
            </a:lvl3pPr>
            <a:lvl4pPr marL="1371303" indent="0">
              <a:buNone/>
              <a:defRPr sz="1600" b="1"/>
            </a:lvl4pPr>
            <a:lvl5pPr marL="1828404" indent="0">
              <a:buNone/>
              <a:defRPr sz="1600" b="1"/>
            </a:lvl5pPr>
            <a:lvl6pPr marL="2285505" indent="0">
              <a:buNone/>
              <a:defRPr sz="1600" b="1"/>
            </a:lvl6pPr>
            <a:lvl7pPr marL="2742606" indent="0">
              <a:buNone/>
              <a:defRPr sz="1600" b="1"/>
            </a:lvl7pPr>
            <a:lvl8pPr marL="3199707" indent="0">
              <a:buNone/>
              <a:defRPr sz="1600" b="1"/>
            </a:lvl8pPr>
            <a:lvl9pPr marL="3656808"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normAutofit/>
          </a:bodyPr>
          <a:lstStyle>
            <a:lvl1pPr>
              <a:defRPr sz="2400"/>
            </a:lvl1pPr>
            <a:lvl2pPr>
              <a:defRPr sz="2400">
                <a:solidFill>
                  <a:srgbClr val="6F3D25"/>
                </a:solidFill>
              </a:defRPr>
            </a:lvl2pPr>
            <a:lvl3pPr>
              <a:defRPr sz="2400">
                <a:solidFill>
                  <a:srgbClr val="6F3D25"/>
                </a:solidFill>
              </a:defRPr>
            </a:lvl3pPr>
            <a:lvl4pPr>
              <a:defRPr sz="2400">
                <a:solidFill>
                  <a:srgbClr val="6F3D25"/>
                </a:solidFill>
              </a:defRPr>
            </a:lvl4pPr>
            <a:lvl5pPr>
              <a:defRPr sz="2400">
                <a:solidFill>
                  <a:srgbClr val="6F3D25"/>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6" y="853440"/>
            <a:ext cx="4041775" cy="777717"/>
          </a:xfrm>
        </p:spPr>
        <p:txBody>
          <a:bodyPr anchor="b"/>
          <a:lstStyle>
            <a:lvl1pPr marL="0" indent="0">
              <a:buNone/>
              <a:defRPr sz="2400" b="1"/>
            </a:lvl1pPr>
            <a:lvl2pPr marL="457101" indent="0">
              <a:buNone/>
              <a:defRPr sz="2000" b="1"/>
            </a:lvl2pPr>
            <a:lvl3pPr marL="914202" indent="0">
              <a:buNone/>
              <a:defRPr sz="1800" b="1"/>
            </a:lvl3pPr>
            <a:lvl4pPr marL="1371303" indent="0">
              <a:buNone/>
              <a:defRPr sz="1600" b="1"/>
            </a:lvl4pPr>
            <a:lvl5pPr marL="1828404" indent="0">
              <a:buNone/>
              <a:defRPr sz="1600" b="1"/>
            </a:lvl5pPr>
            <a:lvl6pPr marL="2285505" indent="0">
              <a:buNone/>
              <a:defRPr sz="1600" b="1"/>
            </a:lvl6pPr>
            <a:lvl7pPr marL="2742606" indent="0">
              <a:buNone/>
              <a:defRPr sz="1600" b="1"/>
            </a:lvl7pPr>
            <a:lvl8pPr marL="3199707" indent="0">
              <a:buNone/>
              <a:defRPr sz="1600" b="1"/>
            </a:lvl8pPr>
            <a:lvl9pPr marL="3656808"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6" y="1631156"/>
            <a:ext cx="4041775" cy="2963466"/>
          </a:xfrm>
        </p:spPr>
        <p:txBody>
          <a:bodyPr>
            <a:normAutofit/>
          </a:bodyPr>
          <a:lstStyle>
            <a:lvl1pPr>
              <a:defRPr sz="2400"/>
            </a:lvl1pPr>
            <a:lvl2pPr>
              <a:defRPr sz="2400">
                <a:solidFill>
                  <a:srgbClr val="6F3D25"/>
                </a:solidFill>
              </a:defRPr>
            </a:lvl2pPr>
            <a:lvl3pPr>
              <a:defRPr sz="2400">
                <a:solidFill>
                  <a:srgbClr val="6F3D25"/>
                </a:solidFill>
              </a:defRPr>
            </a:lvl3pPr>
            <a:lvl4pPr>
              <a:defRPr sz="2400">
                <a:solidFill>
                  <a:srgbClr val="6F3D25"/>
                </a:solidFill>
              </a:defRPr>
            </a:lvl4pPr>
            <a:lvl5pPr>
              <a:defRPr sz="2400">
                <a:solidFill>
                  <a:srgbClr val="6F3D25"/>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ext Placeholder 4"/>
          <p:cNvSpPr>
            <a:spLocks noGrp="1"/>
          </p:cNvSpPr>
          <p:nvPr>
            <p:ph type="body" sz="quarter" idx="10" hasCustomPrompt="1"/>
          </p:nvPr>
        </p:nvSpPr>
        <p:spPr>
          <a:xfrm>
            <a:off x="3458308" y="64008"/>
            <a:ext cx="2549769" cy="347472"/>
          </a:xfrm>
        </p:spPr>
        <p:txBody>
          <a:bodyPr>
            <a:noAutofit/>
          </a:bodyPr>
          <a:lstStyle>
            <a:lvl1pPr marL="0" indent="0" algn="ctr">
              <a:buNone/>
              <a:defRPr sz="1600" b="1" u="none" cap="none" baseline="0">
                <a:solidFill>
                  <a:schemeClr val="bg1"/>
                </a:solidFill>
                <a:effectLst>
                  <a:outerShdw blurRad="123825" dist="50800" dir="2220000" algn="tl" rotWithShape="0">
                    <a:prstClr val="black"/>
                  </a:outerShdw>
                </a:effectLst>
                <a:latin typeface="+mj-lt"/>
              </a:defRPr>
            </a:lvl1pPr>
            <a:lvl2pPr marL="457101" indent="0">
              <a:buNone/>
              <a:defRPr sz="1600" b="1">
                <a:solidFill>
                  <a:schemeClr val="tx2"/>
                </a:solidFill>
                <a:latin typeface="+mj-lt"/>
              </a:defRPr>
            </a:lvl2pPr>
            <a:lvl3pPr marL="914202" indent="0">
              <a:buNone/>
              <a:defRPr sz="1600" b="1">
                <a:solidFill>
                  <a:schemeClr val="tx2"/>
                </a:solidFill>
                <a:latin typeface="+mj-lt"/>
              </a:defRPr>
            </a:lvl3pPr>
            <a:lvl4pPr marL="1371303" indent="0">
              <a:buNone/>
              <a:defRPr sz="1600" b="1">
                <a:solidFill>
                  <a:schemeClr val="tx2"/>
                </a:solidFill>
                <a:latin typeface="+mj-lt"/>
              </a:defRPr>
            </a:lvl4pPr>
            <a:lvl5pPr marL="1828404" indent="0">
              <a:buNone/>
              <a:defRPr sz="1600" b="1">
                <a:solidFill>
                  <a:schemeClr val="tx2"/>
                </a:solidFill>
                <a:latin typeface="+mj-lt"/>
              </a:defRPr>
            </a:lvl5pPr>
          </a:lstStyle>
          <a:p>
            <a:pPr lvl="0"/>
            <a:r>
              <a:rPr lang="en-US" dirty="0" smtClean="0"/>
              <a:t>Section Number</a:t>
            </a:r>
            <a:endParaRPr lang="en-US" dirty="0"/>
          </a:p>
        </p:txBody>
      </p:sp>
      <p:sp>
        <p:nvSpPr>
          <p:cNvPr id="9" name="Text Placeholder 4"/>
          <p:cNvSpPr>
            <a:spLocks noGrp="1"/>
          </p:cNvSpPr>
          <p:nvPr>
            <p:ph type="body" sz="quarter" idx="11" hasCustomPrompt="1"/>
          </p:nvPr>
        </p:nvSpPr>
        <p:spPr>
          <a:xfrm>
            <a:off x="7214616" y="64008"/>
            <a:ext cx="1828800" cy="347472"/>
          </a:xfrm>
        </p:spPr>
        <p:txBody>
          <a:bodyPr>
            <a:noAutofit/>
          </a:bodyPr>
          <a:lstStyle>
            <a:lvl1pPr marL="0" indent="0" algn="r">
              <a:buNone/>
              <a:defRPr sz="1600" b="1">
                <a:solidFill>
                  <a:schemeClr val="bg1"/>
                </a:solidFill>
                <a:effectLst>
                  <a:outerShdw blurRad="247650" dist="50800" dir="2700000" algn="tl" rotWithShape="0">
                    <a:prstClr val="black"/>
                  </a:outerShdw>
                </a:effectLst>
                <a:latin typeface="+mj-lt"/>
              </a:defRPr>
            </a:lvl1pPr>
            <a:lvl2pPr marL="457101" indent="0">
              <a:buNone/>
              <a:defRPr sz="1600" b="1">
                <a:solidFill>
                  <a:schemeClr val="tx2"/>
                </a:solidFill>
                <a:latin typeface="+mj-lt"/>
              </a:defRPr>
            </a:lvl2pPr>
            <a:lvl3pPr marL="914202" indent="0">
              <a:buNone/>
              <a:defRPr sz="1600" b="1">
                <a:solidFill>
                  <a:schemeClr val="tx2"/>
                </a:solidFill>
                <a:latin typeface="+mj-lt"/>
              </a:defRPr>
            </a:lvl3pPr>
            <a:lvl4pPr marL="1371303" indent="0">
              <a:buNone/>
              <a:defRPr sz="1600" b="1">
                <a:solidFill>
                  <a:schemeClr val="tx2"/>
                </a:solidFill>
                <a:latin typeface="+mj-lt"/>
              </a:defRPr>
            </a:lvl4pPr>
            <a:lvl5pPr marL="1828404" indent="0">
              <a:buNone/>
              <a:defRPr sz="1600" b="1">
                <a:solidFill>
                  <a:schemeClr val="tx2"/>
                </a:solidFill>
                <a:latin typeface="+mj-lt"/>
              </a:defRPr>
            </a:lvl5pPr>
          </a:lstStyle>
          <a:p>
            <a:pPr lvl="0"/>
            <a:r>
              <a:rPr lang="en-US" dirty="0" smtClean="0"/>
              <a:t>pp. 00-33</a:t>
            </a:r>
            <a:endParaRPr lang="en-US" dirty="0"/>
          </a:p>
        </p:txBody>
      </p:sp>
    </p:spTree>
    <p:extLst>
      <p:ext uri="{BB962C8B-B14F-4D97-AF65-F5344CB8AC3E}">
        <p14:creationId xmlns:p14="http://schemas.microsoft.com/office/powerpoint/2010/main" val="373286210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1"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1"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wipe(left)">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1"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wipe(left)">
                                      <p:cBhvr>
                                        <p:cTn id="22" dur="500"/>
                                        <p:tgtEl>
                                          <p:spTgt spid="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1"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Effect transition="in" filter="wipe(left)">
                                      <p:cBhvr>
                                        <p:cTn id="27" dur="500"/>
                                        <p:tgtEl>
                                          <p:spTgt spid="4">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1" nodeType="clickEffect">
                                  <p:stCondLst>
                                    <p:cond delay="0"/>
                                  </p:stCondLst>
                                  <p:childTnLst>
                                    <p:set>
                                      <p:cBhvr>
                                        <p:cTn id="31" dur="1" fill="hold">
                                          <p:stCondLst>
                                            <p:cond delay="0"/>
                                          </p:stCondLst>
                                        </p:cTn>
                                        <p:tgtEl>
                                          <p:spTgt spid="4">
                                            <p:txEl>
                                              <p:pRg st="4" end="4"/>
                                            </p:txEl>
                                          </p:spTgt>
                                        </p:tgtEl>
                                        <p:attrNameLst>
                                          <p:attrName>style.visibility</p:attrName>
                                        </p:attrNameLst>
                                      </p:cBhvr>
                                      <p:to>
                                        <p:strVal val="visible"/>
                                      </p:to>
                                    </p:set>
                                    <p:animEffect transition="in" filter="wipe(left)">
                                      <p:cBhvr>
                                        <p:cTn id="32" dur="500"/>
                                        <p:tgtEl>
                                          <p:spTgt spid="4">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5">
                                            <p:txEl>
                                              <p:pRg st="0" end="0"/>
                                            </p:txEl>
                                          </p:spTgt>
                                        </p:tgtEl>
                                        <p:attrNameLst>
                                          <p:attrName>style.visibility</p:attrName>
                                        </p:attrNameLst>
                                      </p:cBhvr>
                                      <p:to>
                                        <p:strVal val="visible"/>
                                      </p:to>
                                    </p:set>
                                    <p:animEffect transition="in" filter="wipe(left)">
                                      <p:cBhvr>
                                        <p:cTn id="37" dur="500"/>
                                        <p:tgtEl>
                                          <p:spTgt spid="5">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1" nodeType="clickEffect">
                                  <p:stCondLst>
                                    <p:cond delay="0"/>
                                  </p:stCondLst>
                                  <p:childTnLst>
                                    <p:set>
                                      <p:cBhvr>
                                        <p:cTn id="41" dur="1" fill="hold">
                                          <p:stCondLst>
                                            <p:cond delay="0"/>
                                          </p:stCondLst>
                                        </p:cTn>
                                        <p:tgtEl>
                                          <p:spTgt spid="6">
                                            <p:txEl>
                                              <p:pRg st="0" end="0"/>
                                            </p:txEl>
                                          </p:spTgt>
                                        </p:tgtEl>
                                        <p:attrNameLst>
                                          <p:attrName>style.visibility</p:attrName>
                                        </p:attrNameLst>
                                      </p:cBhvr>
                                      <p:to>
                                        <p:strVal val="visible"/>
                                      </p:to>
                                    </p:set>
                                    <p:animEffect transition="in" filter="wipe(left)">
                                      <p:cBhvr>
                                        <p:cTn id="42" dur="500"/>
                                        <p:tgtEl>
                                          <p:spTgt spid="6">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1" nodeType="clickEffect">
                                  <p:stCondLst>
                                    <p:cond delay="0"/>
                                  </p:stCondLst>
                                  <p:childTnLst>
                                    <p:set>
                                      <p:cBhvr>
                                        <p:cTn id="46" dur="1" fill="hold">
                                          <p:stCondLst>
                                            <p:cond delay="0"/>
                                          </p:stCondLst>
                                        </p:cTn>
                                        <p:tgtEl>
                                          <p:spTgt spid="6">
                                            <p:txEl>
                                              <p:pRg st="1" end="1"/>
                                            </p:txEl>
                                          </p:spTgt>
                                        </p:tgtEl>
                                        <p:attrNameLst>
                                          <p:attrName>style.visibility</p:attrName>
                                        </p:attrNameLst>
                                      </p:cBhvr>
                                      <p:to>
                                        <p:strVal val="visible"/>
                                      </p:to>
                                    </p:set>
                                    <p:animEffect transition="in" filter="wipe(left)">
                                      <p:cBhvr>
                                        <p:cTn id="47" dur="500"/>
                                        <p:tgtEl>
                                          <p:spTgt spid="6">
                                            <p:txEl>
                                              <p:pRg st="1" end="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1" nodeType="clickEffect">
                                  <p:stCondLst>
                                    <p:cond delay="0"/>
                                  </p:stCondLst>
                                  <p:childTnLst>
                                    <p:set>
                                      <p:cBhvr>
                                        <p:cTn id="51" dur="1" fill="hold">
                                          <p:stCondLst>
                                            <p:cond delay="0"/>
                                          </p:stCondLst>
                                        </p:cTn>
                                        <p:tgtEl>
                                          <p:spTgt spid="6">
                                            <p:txEl>
                                              <p:pRg st="2" end="2"/>
                                            </p:txEl>
                                          </p:spTgt>
                                        </p:tgtEl>
                                        <p:attrNameLst>
                                          <p:attrName>style.visibility</p:attrName>
                                        </p:attrNameLst>
                                      </p:cBhvr>
                                      <p:to>
                                        <p:strVal val="visible"/>
                                      </p:to>
                                    </p:set>
                                    <p:animEffect transition="in" filter="wipe(left)">
                                      <p:cBhvr>
                                        <p:cTn id="52" dur="500"/>
                                        <p:tgtEl>
                                          <p:spTgt spid="6">
                                            <p:txEl>
                                              <p:pRg st="2" end="2"/>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1" nodeType="clickEffect">
                                  <p:stCondLst>
                                    <p:cond delay="0"/>
                                  </p:stCondLst>
                                  <p:childTnLst>
                                    <p:set>
                                      <p:cBhvr>
                                        <p:cTn id="56" dur="1" fill="hold">
                                          <p:stCondLst>
                                            <p:cond delay="0"/>
                                          </p:stCondLst>
                                        </p:cTn>
                                        <p:tgtEl>
                                          <p:spTgt spid="6">
                                            <p:txEl>
                                              <p:pRg st="3" end="3"/>
                                            </p:txEl>
                                          </p:spTgt>
                                        </p:tgtEl>
                                        <p:attrNameLst>
                                          <p:attrName>style.visibility</p:attrName>
                                        </p:attrNameLst>
                                      </p:cBhvr>
                                      <p:to>
                                        <p:strVal val="visible"/>
                                      </p:to>
                                    </p:set>
                                    <p:animEffect transition="in" filter="wipe(left)">
                                      <p:cBhvr>
                                        <p:cTn id="57" dur="500"/>
                                        <p:tgtEl>
                                          <p:spTgt spid="6">
                                            <p:txEl>
                                              <p:pRg st="3" end="3"/>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1" nodeType="clickEffect">
                                  <p:stCondLst>
                                    <p:cond delay="0"/>
                                  </p:stCondLst>
                                  <p:childTnLst>
                                    <p:set>
                                      <p:cBhvr>
                                        <p:cTn id="61" dur="1" fill="hold">
                                          <p:stCondLst>
                                            <p:cond delay="0"/>
                                          </p:stCondLst>
                                        </p:cTn>
                                        <p:tgtEl>
                                          <p:spTgt spid="6">
                                            <p:txEl>
                                              <p:pRg st="4" end="4"/>
                                            </p:txEl>
                                          </p:spTgt>
                                        </p:tgtEl>
                                        <p:attrNameLst>
                                          <p:attrName>style.visibility</p:attrName>
                                        </p:attrNameLst>
                                      </p:cBhvr>
                                      <p:to>
                                        <p:strVal val="visible"/>
                                      </p:to>
                                    </p:set>
                                    <p:animEffect transition="in" filter="wipe(left)">
                                      <p:cBhvr>
                                        <p:cTn id="62"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1" build="p">
        <p:tmplLst>
          <p:tmpl lvl="1">
            <p:tnLst>
              <p:par>
                <p:cTn presetID="22" presetClass="entr" presetSubtype="8" fill="hold" nodeType="clickEffect">
                  <p:stCondLst>
                    <p:cond delay="0"/>
                  </p:stCondLst>
                  <p:childTnLst>
                    <p:set>
                      <p:cBhvr>
                        <p:cTn dur="1" fill="hold">
                          <p:stCondLst>
                            <p:cond delay="0"/>
                          </p:stCondLst>
                        </p:cTn>
                        <p:tgtEl>
                          <p:spTgt spid="4"/>
                        </p:tgtEl>
                        <p:attrNameLst>
                          <p:attrName>style.visibility</p:attrName>
                        </p:attrNameLst>
                      </p:cBhvr>
                      <p:to>
                        <p:strVal val="visible"/>
                      </p:to>
                    </p:set>
                    <p:animEffect transition="in" filter="wipe(left)">
                      <p:cBhvr>
                        <p:cTn dur="500"/>
                        <p:tgtEl>
                          <p:spTgt spid="4"/>
                        </p:tgtEl>
                      </p:cBhvr>
                    </p:animEffect>
                  </p:childTnLst>
                </p:cTn>
              </p:par>
            </p:tnLst>
          </p:tmpl>
          <p:tmpl lvl="2">
            <p:tnLst>
              <p:par>
                <p:cTn presetID="22" presetClass="entr" presetSubtype="8" fill="hold" nodeType="clickEffect">
                  <p:stCondLst>
                    <p:cond delay="0"/>
                  </p:stCondLst>
                  <p:childTnLst>
                    <p:set>
                      <p:cBhvr>
                        <p:cTn dur="1" fill="hold">
                          <p:stCondLst>
                            <p:cond delay="0"/>
                          </p:stCondLst>
                        </p:cTn>
                        <p:tgtEl>
                          <p:spTgt spid="4"/>
                        </p:tgtEl>
                        <p:attrNameLst>
                          <p:attrName>style.visibility</p:attrName>
                        </p:attrNameLst>
                      </p:cBhvr>
                      <p:to>
                        <p:strVal val="visible"/>
                      </p:to>
                    </p:set>
                    <p:animEffect transition="in" filter="wipe(left)">
                      <p:cBhvr>
                        <p:cTn dur="500"/>
                        <p:tgtEl>
                          <p:spTgt spid="4"/>
                        </p:tgtEl>
                      </p:cBhvr>
                    </p:animEffect>
                  </p:childTnLst>
                </p:cTn>
              </p:par>
            </p:tnLst>
          </p:tmpl>
          <p:tmpl lvl="3">
            <p:tnLst>
              <p:par>
                <p:cTn presetID="22" presetClass="entr" presetSubtype="8" fill="hold" nodeType="clickEffect">
                  <p:stCondLst>
                    <p:cond delay="0"/>
                  </p:stCondLst>
                  <p:childTnLst>
                    <p:set>
                      <p:cBhvr>
                        <p:cTn dur="1" fill="hold">
                          <p:stCondLst>
                            <p:cond delay="0"/>
                          </p:stCondLst>
                        </p:cTn>
                        <p:tgtEl>
                          <p:spTgt spid="4"/>
                        </p:tgtEl>
                        <p:attrNameLst>
                          <p:attrName>style.visibility</p:attrName>
                        </p:attrNameLst>
                      </p:cBhvr>
                      <p:to>
                        <p:strVal val="visible"/>
                      </p:to>
                    </p:set>
                    <p:animEffect transition="in" filter="wipe(left)">
                      <p:cBhvr>
                        <p:cTn dur="500"/>
                        <p:tgtEl>
                          <p:spTgt spid="4"/>
                        </p:tgtEl>
                      </p:cBhvr>
                    </p:animEffect>
                  </p:childTnLst>
                </p:cTn>
              </p:par>
            </p:tnLst>
          </p:tmpl>
          <p:tmpl lvl="4">
            <p:tnLst>
              <p:par>
                <p:cTn presetID="22" presetClass="entr" presetSubtype="8" fill="hold" nodeType="clickEffect">
                  <p:stCondLst>
                    <p:cond delay="0"/>
                  </p:stCondLst>
                  <p:childTnLst>
                    <p:set>
                      <p:cBhvr>
                        <p:cTn dur="1" fill="hold">
                          <p:stCondLst>
                            <p:cond delay="0"/>
                          </p:stCondLst>
                        </p:cTn>
                        <p:tgtEl>
                          <p:spTgt spid="4"/>
                        </p:tgtEl>
                        <p:attrNameLst>
                          <p:attrName>style.visibility</p:attrName>
                        </p:attrNameLst>
                      </p:cBhvr>
                      <p:to>
                        <p:strVal val="visible"/>
                      </p:to>
                    </p:set>
                    <p:animEffect transition="in" filter="wipe(left)">
                      <p:cBhvr>
                        <p:cTn dur="500"/>
                        <p:tgtEl>
                          <p:spTgt spid="4"/>
                        </p:tgtEl>
                      </p:cBhvr>
                    </p:animEffect>
                  </p:childTnLst>
                </p:cTn>
              </p:par>
            </p:tnLst>
          </p:tmpl>
          <p:tmpl lvl="5">
            <p:tnLst>
              <p:par>
                <p:cTn presetID="22" presetClass="entr" presetSubtype="8" fill="hold" nodeType="clickEffect">
                  <p:stCondLst>
                    <p:cond delay="0"/>
                  </p:stCondLst>
                  <p:childTnLst>
                    <p:set>
                      <p:cBhvr>
                        <p:cTn dur="1" fill="hold">
                          <p:stCondLst>
                            <p:cond delay="0"/>
                          </p:stCondLst>
                        </p:cTn>
                        <p:tgtEl>
                          <p:spTgt spid="4"/>
                        </p:tgtEl>
                        <p:attrNameLst>
                          <p:attrName>style.visibility</p:attrName>
                        </p:attrNameLst>
                      </p:cBhvr>
                      <p:to>
                        <p:strVal val="visible"/>
                      </p:to>
                    </p:set>
                    <p:animEffect transition="in" filter="wipe(left)">
                      <p:cBhvr>
                        <p:cTn dur="500"/>
                        <p:tgtEl>
                          <p:spTgt spid="4"/>
                        </p:tgtEl>
                      </p:cBhvr>
                    </p:animEffect>
                  </p:childTnLst>
                </p:cTn>
              </p:par>
            </p:tnLst>
          </p:tmpl>
        </p:tmplLst>
      </p:bldP>
      <p:bldP spid="5" grpId="0" build="p"/>
      <p:bldP spid="6" grpId="1" build="p">
        <p:tmplLst>
          <p:tmpl lvl="1">
            <p:tnLst>
              <p:par>
                <p:cTn presetID="22" presetClass="entr" presetSubtype="8" fill="hold" nodeType="clickEffect">
                  <p:stCondLst>
                    <p:cond delay="0"/>
                  </p:stCondLst>
                  <p:childTnLst>
                    <p:set>
                      <p:cBhvr>
                        <p:cTn dur="1" fill="hold">
                          <p:stCondLst>
                            <p:cond delay="0"/>
                          </p:stCondLst>
                        </p:cTn>
                        <p:tgtEl>
                          <p:spTgt spid="6"/>
                        </p:tgtEl>
                        <p:attrNameLst>
                          <p:attrName>style.visibility</p:attrName>
                        </p:attrNameLst>
                      </p:cBhvr>
                      <p:to>
                        <p:strVal val="visible"/>
                      </p:to>
                    </p:set>
                    <p:animEffect transition="in" filter="wipe(left)">
                      <p:cBhvr>
                        <p:cTn dur="500"/>
                        <p:tgtEl>
                          <p:spTgt spid="6"/>
                        </p:tgtEl>
                      </p:cBhvr>
                    </p:animEffect>
                  </p:childTnLst>
                </p:cTn>
              </p:par>
            </p:tnLst>
          </p:tmpl>
          <p:tmpl lvl="2">
            <p:tnLst>
              <p:par>
                <p:cTn presetID="22" presetClass="entr" presetSubtype="8" fill="hold" nodeType="clickEffect">
                  <p:stCondLst>
                    <p:cond delay="0"/>
                  </p:stCondLst>
                  <p:childTnLst>
                    <p:set>
                      <p:cBhvr>
                        <p:cTn dur="1" fill="hold">
                          <p:stCondLst>
                            <p:cond delay="0"/>
                          </p:stCondLst>
                        </p:cTn>
                        <p:tgtEl>
                          <p:spTgt spid="6"/>
                        </p:tgtEl>
                        <p:attrNameLst>
                          <p:attrName>style.visibility</p:attrName>
                        </p:attrNameLst>
                      </p:cBhvr>
                      <p:to>
                        <p:strVal val="visible"/>
                      </p:to>
                    </p:set>
                    <p:animEffect transition="in" filter="wipe(left)">
                      <p:cBhvr>
                        <p:cTn dur="500"/>
                        <p:tgtEl>
                          <p:spTgt spid="6"/>
                        </p:tgtEl>
                      </p:cBhvr>
                    </p:animEffect>
                  </p:childTnLst>
                </p:cTn>
              </p:par>
            </p:tnLst>
          </p:tmpl>
          <p:tmpl lvl="3">
            <p:tnLst>
              <p:par>
                <p:cTn presetID="22" presetClass="entr" presetSubtype="8" fill="hold" nodeType="clickEffect">
                  <p:stCondLst>
                    <p:cond delay="0"/>
                  </p:stCondLst>
                  <p:childTnLst>
                    <p:set>
                      <p:cBhvr>
                        <p:cTn dur="1" fill="hold">
                          <p:stCondLst>
                            <p:cond delay="0"/>
                          </p:stCondLst>
                        </p:cTn>
                        <p:tgtEl>
                          <p:spTgt spid="6"/>
                        </p:tgtEl>
                        <p:attrNameLst>
                          <p:attrName>style.visibility</p:attrName>
                        </p:attrNameLst>
                      </p:cBhvr>
                      <p:to>
                        <p:strVal val="visible"/>
                      </p:to>
                    </p:set>
                    <p:animEffect transition="in" filter="wipe(left)">
                      <p:cBhvr>
                        <p:cTn dur="500"/>
                        <p:tgtEl>
                          <p:spTgt spid="6"/>
                        </p:tgtEl>
                      </p:cBhvr>
                    </p:animEffect>
                  </p:childTnLst>
                </p:cTn>
              </p:par>
            </p:tnLst>
          </p:tmpl>
          <p:tmpl lvl="4">
            <p:tnLst>
              <p:par>
                <p:cTn presetID="22" presetClass="entr" presetSubtype="8" fill="hold" nodeType="clickEffect">
                  <p:stCondLst>
                    <p:cond delay="0"/>
                  </p:stCondLst>
                  <p:childTnLst>
                    <p:set>
                      <p:cBhvr>
                        <p:cTn dur="1" fill="hold">
                          <p:stCondLst>
                            <p:cond delay="0"/>
                          </p:stCondLst>
                        </p:cTn>
                        <p:tgtEl>
                          <p:spTgt spid="6"/>
                        </p:tgtEl>
                        <p:attrNameLst>
                          <p:attrName>style.visibility</p:attrName>
                        </p:attrNameLst>
                      </p:cBhvr>
                      <p:to>
                        <p:strVal val="visible"/>
                      </p:to>
                    </p:set>
                    <p:animEffect transition="in" filter="wipe(left)">
                      <p:cBhvr>
                        <p:cTn dur="500"/>
                        <p:tgtEl>
                          <p:spTgt spid="6"/>
                        </p:tgtEl>
                      </p:cBhvr>
                    </p:animEffect>
                  </p:childTnLst>
                </p:cTn>
              </p:par>
            </p:tnLst>
          </p:tmpl>
          <p:tmpl lvl="5">
            <p:tnLst>
              <p:par>
                <p:cTn presetID="22" presetClass="entr" presetSubtype="8" fill="hold" nodeType="clickEffect">
                  <p:stCondLst>
                    <p:cond delay="0"/>
                  </p:stCondLst>
                  <p:childTnLst>
                    <p:set>
                      <p:cBhvr>
                        <p:cTn dur="1" fill="hold">
                          <p:stCondLst>
                            <p:cond delay="0"/>
                          </p:stCondLst>
                        </p:cTn>
                        <p:tgtEl>
                          <p:spTgt spid="6"/>
                        </p:tgtEl>
                        <p:attrNameLst>
                          <p:attrName>style.visibility</p:attrName>
                        </p:attrNameLst>
                      </p:cBhvr>
                      <p:to>
                        <p:strVal val="visible"/>
                      </p:to>
                    </p:set>
                    <p:animEffect transition="in" filter="wipe(left)">
                      <p:cBhvr>
                        <p:cTn dur="500"/>
                        <p:tgtEl>
                          <p:spTgt spid="6"/>
                        </p:tgtEl>
                      </p:cBhvr>
                    </p:animEffect>
                  </p:childTnLst>
                </p:cTn>
              </p:par>
            </p:tnLst>
          </p:tmpl>
        </p:tmplLst>
      </p:bldP>
    </p:bld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screen">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924561"/>
            <a:ext cx="8229600" cy="3670062"/>
          </a:xfrm>
          <a:prstGeom prst="rect">
            <a:avLst/>
          </a:prstGeom>
        </p:spPr>
        <p:txBody>
          <a:bodyPr vert="horz" lIns="91420" tIns="45710" rIns="91420" bIns="4571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5" name="Picture 4" descr="FoM PPT Template1.jpg">
            <a:hlinkClick r:id="" action="ppaction://hlinkshowjump?jump=previousslide"/>
          </p:cNvPr>
          <p:cNvPicPr>
            <a:picLocks noChangeAspect="1"/>
          </p:cNvPicPr>
          <p:nvPr userDrawn="1"/>
        </p:nvPicPr>
        <p:blipFill rotWithShape="1">
          <a:blip r:embed="rId14" cstate="screen">
            <a:extLst>
              <a:ext uri="{28A0092B-C50C-407E-A947-70E740481C1C}">
                <a14:useLocalDpi xmlns:a14="http://schemas.microsoft.com/office/drawing/2010/main"/>
              </a:ext>
            </a:extLst>
          </a:blip>
          <a:srcRect/>
          <a:stretch/>
        </p:blipFill>
        <p:spPr>
          <a:xfrm>
            <a:off x="4220309" y="4747846"/>
            <a:ext cx="351692" cy="395654"/>
          </a:xfrm>
          <a:prstGeom prst="rect">
            <a:avLst/>
          </a:prstGeom>
        </p:spPr>
      </p:pic>
      <p:pic>
        <p:nvPicPr>
          <p:cNvPr id="6" name="Picture 5" descr="FoM PPT Template1.jpg">
            <a:hlinkClick r:id="" action="ppaction://hlinkshowjump?jump=nextslide"/>
          </p:cNvPr>
          <p:cNvPicPr>
            <a:picLocks noChangeAspect="1"/>
          </p:cNvPicPr>
          <p:nvPr userDrawn="1"/>
        </p:nvPicPr>
        <p:blipFill rotWithShape="1">
          <a:blip r:embed="rId15" cstate="screen">
            <a:extLst>
              <a:ext uri="{28A0092B-C50C-407E-A947-70E740481C1C}">
                <a14:useLocalDpi xmlns:a14="http://schemas.microsoft.com/office/drawing/2010/main"/>
              </a:ext>
            </a:extLst>
          </a:blip>
          <a:srcRect/>
          <a:stretch/>
        </p:blipFill>
        <p:spPr>
          <a:xfrm>
            <a:off x="4572000" y="4747846"/>
            <a:ext cx="322385" cy="395654"/>
          </a:xfrm>
          <a:prstGeom prst="rect">
            <a:avLst/>
          </a:prstGeom>
        </p:spPr>
      </p:pic>
    </p:spTree>
    <p:extLst>
      <p:ext uri="{BB962C8B-B14F-4D97-AF65-F5344CB8AC3E}">
        <p14:creationId xmlns:p14="http://schemas.microsoft.com/office/powerpoint/2010/main" val="133442942"/>
      </p:ext>
    </p:extLst>
  </p:cSld>
  <p:clrMap bg1="lt1" tx1="dk1" bg2="lt2" tx2="dk2" accent1="accent1" accent2="accent2" accent3="accent3" accent4="accent4" accent5="accent5" accent6="accent6" hlink="hlink" folHlink="folHlink"/>
  <p:sldLayoutIdLst>
    <p:sldLayoutId id="2147483654" r:id="rId1"/>
    <p:sldLayoutId id="2147483663" r:id="rId2"/>
    <p:sldLayoutId id="2147483662" r:id="rId3"/>
    <p:sldLayoutId id="2147483661" r:id="rId4"/>
    <p:sldLayoutId id="2147483664" r:id="rId5"/>
    <p:sldLayoutId id="2147483650" r:id="rId6"/>
    <p:sldLayoutId id="2147483665" r:id="rId7"/>
    <p:sldLayoutId id="2147483652" r:id="rId8"/>
    <p:sldLayoutId id="2147483653" r:id="rId9"/>
    <p:sldLayoutId id="2147483656" r:id="rId10"/>
    <p:sldLayoutId id="2147483657" r:id="rId11"/>
  </p:sldLayoutIdLst>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tmplLst>
          <p:tmpl lvl="1">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2">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3">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4">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5">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Lst>
  </p:timing>
  <p:txStyles>
    <p:titleStyle>
      <a:lvl1pPr algn="l" defTabSz="457101" rtl="0" eaLnBrk="1" latinLnBrk="0" hangingPunct="1">
        <a:spcBef>
          <a:spcPct val="0"/>
        </a:spcBef>
        <a:buNone/>
        <a:defRPr sz="1600" b="1" kern="1200" cap="all" baseline="0">
          <a:solidFill>
            <a:schemeClr val="bg1"/>
          </a:solidFill>
          <a:effectLst>
            <a:outerShdw blurRad="50800" dist="38100" dir="2700000" algn="tl" rotWithShape="0">
              <a:prstClr val="black">
                <a:alpha val="40000"/>
              </a:prstClr>
            </a:outerShdw>
          </a:effectLst>
          <a:latin typeface="+mj-lt"/>
          <a:ea typeface="+mj-ea"/>
          <a:cs typeface="+mj-cs"/>
        </a:defRPr>
      </a:lvl1pPr>
    </p:titleStyle>
    <p:bodyStyle>
      <a:lvl1pPr marL="344488" indent="-344488" algn="l" defTabSz="457101" rtl="0" eaLnBrk="1" latinLnBrk="0" hangingPunct="1">
        <a:spcBef>
          <a:spcPct val="20000"/>
        </a:spcBef>
        <a:buFont typeface="Arial"/>
        <a:buChar char="•"/>
        <a:defRPr sz="3000" kern="1200">
          <a:solidFill>
            <a:schemeClr val="tx1"/>
          </a:solidFill>
          <a:effectLst>
            <a:outerShdw blurRad="50800" dist="25400" dir="2700000" algn="tl" rotWithShape="0">
              <a:prstClr val="black">
                <a:alpha val="25000"/>
              </a:prstClr>
            </a:outerShdw>
          </a:effectLst>
          <a:latin typeface="+mn-lt"/>
          <a:ea typeface="+mn-ea"/>
          <a:cs typeface="+mn-cs"/>
        </a:defRPr>
      </a:lvl1pPr>
      <a:lvl2pPr marL="687388" indent="-342900" algn="l" defTabSz="457101" rtl="0" eaLnBrk="1" latinLnBrk="0" hangingPunct="1">
        <a:spcBef>
          <a:spcPct val="20000"/>
        </a:spcBef>
        <a:buFont typeface="Arial"/>
        <a:buChar char="•"/>
        <a:defRPr sz="2800" kern="1200">
          <a:solidFill>
            <a:srgbClr val="6F3D25"/>
          </a:solidFill>
          <a:effectLst>
            <a:outerShdw blurRad="50800" dist="25400" dir="2700000" algn="tl" rotWithShape="0">
              <a:prstClr val="black">
                <a:alpha val="25000"/>
              </a:prstClr>
            </a:outerShdw>
          </a:effectLst>
          <a:latin typeface="+mn-lt"/>
          <a:ea typeface="+mn-ea"/>
          <a:cs typeface="+mn-cs"/>
        </a:defRPr>
      </a:lvl2pPr>
      <a:lvl3pPr marL="1031875" indent="-344488" algn="l" defTabSz="457101" rtl="0" eaLnBrk="1" latinLnBrk="0" hangingPunct="1">
        <a:spcBef>
          <a:spcPct val="20000"/>
        </a:spcBef>
        <a:buFont typeface="Arial"/>
        <a:buChar char="•"/>
        <a:defRPr sz="2400" kern="1200">
          <a:solidFill>
            <a:srgbClr val="6F3D25"/>
          </a:solidFill>
          <a:effectLst>
            <a:outerShdw blurRad="50800" dist="25400" dir="2700000" algn="tl" rotWithShape="0">
              <a:prstClr val="black">
                <a:alpha val="25000"/>
              </a:prstClr>
            </a:outerShdw>
          </a:effectLst>
          <a:latin typeface="+mn-lt"/>
          <a:ea typeface="+mn-ea"/>
          <a:cs typeface="+mn-cs"/>
        </a:defRPr>
      </a:lvl3pPr>
      <a:lvl4pPr marL="1374775" indent="-342900" algn="l" defTabSz="457101" rtl="0" eaLnBrk="1" latinLnBrk="0" hangingPunct="1">
        <a:spcBef>
          <a:spcPct val="20000"/>
        </a:spcBef>
        <a:buSzPct val="100000"/>
        <a:buFont typeface="Arial"/>
        <a:buChar char="•"/>
        <a:defRPr sz="2000" kern="1200">
          <a:solidFill>
            <a:srgbClr val="6F3D25"/>
          </a:solidFill>
          <a:effectLst>
            <a:outerShdw blurRad="50800" dist="25400" dir="2700000" algn="tl" rotWithShape="0">
              <a:prstClr val="black">
                <a:alpha val="25000"/>
              </a:prstClr>
            </a:outerShdw>
          </a:effectLst>
          <a:latin typeface="+mn-lt"/>
          <a:ea typeface="+mn-ea"/>
          <a:cs typeface="+mn-cs"/>
        </a:defRPr>
      </a:lvl4pPr>
      <a:lvl5pPr marL="1711325" indent="-336550" algn="l" defTabSz="457101" rtl="0" eaLnBrk="1" latinLnBrk="0" hangingPunct="1">
        <a:spcBef>
          <a:spcPct val="20000"/>
        </a:spcBef>
        <a:buFont typeface="Arial"/>
        <a:buChar char="•"/>
        <a:defRPr sz="2000" kern="1200">
          <a:solidFill>
            <a:srgbClr val="6F3D25"/>
          </a:solidFill>
          <a:effectLst>
            <a:outerShdw blurRad="50800" dist="25400" dir="2700000" algn="tl" rotWithShape="0">
              <a:prstClr val="black">
                <a:alpha val="25000"/>
              </a:prstClr>
            </a:outerShdw>
          </a:effectLst>
          <a:latin typeface="+mn-lt"/>
          <a:ea typeface="+mn-ea"/>
          <a:cs typeface="+mn-cs"/>
        </a:defRPr>
      </a:lvl5pPr>
      <a:lvl6pPr marL="2514055" indent="-228550" algn="l" defTabSz="457101" rtl="0" eaLnBrk="1" latinLnBrk="0" hangingPunct="1">
        <a:spcBef>
          <a:spcPct val="20000"/>
        </a:spcBef>
        <a:buFont typeface="Arial"/>
        <a:buChar char="•"/>
        <a:defRPr sz="2000" kern="1200">
          <a:solidFill>
            <a:schemeClr val="tx1"/>
          </a:solidFill>
          <a:latin typeface="+mn-lt"/>
          <a:ea typeface="+mn-ea"/>
          <a:cs typeface="+mn-cs"/>
        </a:defRPr>
      </a:lvl6pPr>
      <a:lvl7pPr marL="2971156" indent="-228550" algn="l" defTabSz="457101" rtl="0" eaLnBrk="1" latinLnBrk="0" hangingPunct="1">
        <a:spcBef>
          <a:spcPct val="20000"/>
        </a:spcBef>
        <a:buFont typeface="Arial"/>
        <a:buChar char="•"/>
        <a:defRPr sz="2000" kern="1200">
          <a:solidFill>
            <a:schemeClr val="tx1"/>
          </a:solidFill>
          <a:latin typeface="+mn-lt"/>
          <a:ea typeface="+mn-ea"/>
          <a:cs typeface="+mn-cs"/>
        </a:defRPr>
      </a:lvl7pPr>
      <a:lvl8pPr marL="3428257" indent="-228550" algn="l" defTabSz="457101" rtl="0" eaLnBrk="1" latinLnBrk="0" hangingPunct="1">
        <a:spcBef>
          <a:spcPct val="20000"/>
        </a:spcBef>
        <a:buFont typeface="Arial"/>
        <a:buChar char="•"/>
        <a:defRPr sz="2000" kern="1200">
          <a:solidFill>
            <a:schemeClr val="tx1"/>
          </a:solidFill>
          <a:latin typeface="+mn-lt"/>
          <a:ea typeface="+mn-ea"/>
          <a:cs typeface="+mn-cs"/>
        </a:defRPr>
      </a:lvl8pPr>
      <a:lvl9pPr marL="3885358" indent="-228550" algn="l" defTabSz="457101"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01" rtl="0" eaLnBrk="1" latinLnBrk="0" hangingPunct="1">
        <a:defRPr sz="1800" kern="1200">
          <a:solidFill>
            <a:schemeClr val="tx1"/>
          </a:solidFill>
          <a:latin typeface="+mn-lt"/>
          <a:ea typeface="+mn-ea"/>
          <a:cs typeface="+mn-cs"/>
        </a:defRPr>
      </a:lvl1pPr>
      <a:lvl2pPr marL="457101" algn="l" defTabSz="457101" rtl="0" eaLnBrk="1" latinLnBrk="0" hangingPunct="1">
        <a:defRPr sz="1800" kern="1200">
          <a:solidFill>
            <a:schemeClr val="tx1"/>
          </a:solidFill>
          <a:latin typeface="+mn-lt"/>
          <a:ea typeface="+mn-ea"/>
          <a:cs typeface="+mn-cs"/>
        </a:defRPr>
      </a:lvl2pPr>
      <a:lvl3pPr marL="914202" algn="l" defTabSz="457101" rtl="0" eaLnBrk="1" latinLnBrk="0" hangingPunct="1">
        <a:defRPr sz="1800" kern="1200">
          <a:solidFill>
            <a:schemeClr val="tx1"/>
          </a:solidFill>
          <a:latin typeface="+mn-lt"/>
          <a:ea typeface="+mn-ea"/>
          <a:cs typeface="+mn-cs"/>
        </a:defRPr>
      </a:lvl3pPr>
      <a:lvl4pPr marL="1371303" algn="l" defTabSz="457101" rtl="0" eaLnBrk="1" latinLnBrk="0" hangingPunct="1">
        <a:defRPr sz="1800" kern="1200">
          <a:solidFill>
            <a:schemeClr val="tx1"/>
          </a:solidFill>
          <a:latin typeface="+mn-lt"/>
          <a:ea typeface="+mn-ea"/>
          <a:cs typeface="+mn-cs"/>
        </a:defRPr>
      </a:lvl4pPr>
      <a:lvl5pPr marL="1828404" algn="l" defTabSz="457101" rtl="0" eaLnBrk="1" latinLnBrk="0" hangingPunct="1">
        <a:defRPr sz="1800" kern="1200">
          <a:solidFill>
            <a:schemeClr val="tx1"/>
          </a:solidFill>
          <a:latin typeface="+mn-lt"/>
          <a:ea typeface="+mn-ea"/>
          <a:cs typeface="+mn-cs"/>
        </a:defRPr>
      </a:lvl5pPr>
      <a:lvl6pPr marL="2285505" algn="l" defTabSz="457101" rtl="0" eaLnBrk="1" latinLnBrk="0" hangingPunct="1">
        <a:defRPr sz="1800" kern="1200">
          <a:solidFill>
            <a:schemeClr val="tx1"/>
          </a:solidFill>
          <a:latin typeface="+mn-lt"/>
          <a:ea typeface="+mn-ea"/>
          <a:cs typeface="+mn-cs"/>
        </a:defRPr>
      </a:lvl6pPr>
      <a:lvl7pPr marL="2742606" algn="l" defTabSz="457101" rtl="0" eaLnBrk="1" latinLnBrk="0" hangingPunct="1">
        <a:defRPr sz="1800" kern="1200">
          <a:solidFill>
            <a:schemeClr val="tx1"/>
          </a:solidFill>
          <a:latin typeface="+mn-lt"/>
          <a:ea typeface="+mn-ea"/>
          <a:cs typeface="+mn-cs"/>
        </a:defRPr>
      </a:lvl7pPr>
      <a:lvl8pPr marL="3199707" algn="l" defTabSz="457101" rtl="0" eaLnBrk="1" latinLnBrk="0" hangingPunct="1">
        <a:defRPr sz="1800" kern="1200">
          <a:solidFill>
            <a:schemeClr val="tx1"/>
          </a:solidFill>
          <a:latin typeface="+mn-lt"/>
          <a:ea typeface="+mn-ea"/>
          <a:cs typeface="+mn-cs"/>
        </a:defRPr>
      </a:lvl8pPr>
      <a:lvl9pPr marL="3656808" algn="l" defTabSz="45710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Chapter 5</a:t>
            </a:r>
            <a:endParaRPr lang="en-US" dirty="0"/>
          </a:p>
        </p:txBody>
      </p:sp>
      <p:sp>
        <p:nvSpPr>
          <p:cNvPr id="5" name="Subtitle 4"/>
          <p:cNvSpPr>
            <a:spLocks noGrp="1"/>
          </p:cNvSpPr>
          <p:nvPr>
            <p:ph type="subTitle" idx="1"/>
          </p:nvPr>
        </p:nvSpPr>
        <p:spPr/>
        <p:txBody>
          <a:bodyPr>
            <a:normAutofit lnSpcReduction="10000"/>
          </a:bodyPr>
          <a:lstStyle/>
          <a:p>
            <a:r>
              <a:rPr lang="en-US" dirty="0" smtClean="0"/>
              <a:t>Section 5.5–Decimals and Rational Numbers</a:t>
            </a:r>
            <a:endParaRPr lang="en-US" dirty="0"/>
          </a:p>
        </p:txBody>
      </p:sp>
    </p:spTree>
    <p:extLst>
      <p:ext uri="{BB962C8B-B14F-4D97-AF65-F5344CB8AC3E}">
        <p14:creationId xmlns:p14="http://schemas.microsoft.com/office/powerpoint/2010/main" val="1542169413"/>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Section 5.5</a:t>
            </a:r>
            <a:endParaRPr lang="en-US" dirty="0"/>
          </a:p>
        </p:txBody>
      </p:sp>
      <p:sp>
        <p:nvSpPr>
          <p:cNvPr id="3" name="Text Placeholder 2"/>
          <p:cNvSpPr>
            <a:spLocks noGrp="1"/>
          </p:cNvSpPr>
          <p:nvPr>
            <p:ph type="body" sz="quarter" idx="11"/>
          </p:nvPr>
        </p:nvSpPr>
        <p:spPr/>
        <p:txBody>
          <a:bodyPr/>
          <a:lstStyle/>
          <a:p>
            <a:r>
              <a:rPr lang="en-US" dirty="0" smtClean="0"/>
              <a:t>p. 221</a:t>
            </a:r>
            <a:endParaRPr lang="en-US" dirty="0"/>
          </a:p>
        </p:txBody>
      </p:sp>
      <p:sp>
        <p:nvSpPr>
          <p:cNvPr id="4" name="TextBox 3"/>
          <p:cNvSpPr txBox="1"/>
          <p:nvPr/>
        </p:nvSpPr>
        <p:spPr>
          <a:xfrm>
            <a:off x="914400" y="1470352"/>
            <a:ext cx="7315200" cy="954107"/>
          </a:xfrm>
          <a:prstGeom prst="rect">
            <a:avLst/>
          </a:prstGeom>
          <a:noFill/>
        </p:spPr>
        <p:txBody>
          <a:bodyPr wrap="square" rtlCol="0">
            <a:spAutoFit/>
          </a:bodyPr>
          <a:lstStyle/>
          <a:p>
            <a:r>
              <a:rPr lang="en-US" sz="2800" dirty="0" smtClean="0">
                <a:solidFill>
                  <a:prstClr val="black"/>
                </a:solidFill>
                <a:effectLst>
                  <a:outerShdw blurRad="50800" dist="25400" dir="2700000" algn="tl" rotWithShape="0">
                    <a:prstClr val="black">
                      <a:alpha val="40000"/>
                    </a:prstClr>
                  </a:outerShdw>
                </a:effectLst>
              </a:rPr>
              <a:t>Change the following rational </a:t>
            </a:r>
            <a:br>
              <a:rPr lang="en-US" sz="2800" dirty="0" smtClean="0">
                <a:solidFill>
                  <a:prstClr val="black"/>
                </a:solidFill>
                <a:effectLst>
                  <a:outerShdw blurRad="50800" dist="25400" dir="2700000" algn="tl" rotWithShape="0">
                    <a:prstClr val="black">
                      <a:alpha val="40000"/>
                    </a:prstClr>
                  </a:outerShdw>
                </a:effectLst>
              </a:rPr>
            </a:br>
            <a:r>
              <a:rPr lang="en-US" sz="2800" dirty="0" smtClean="0">
                <a:solidFill>
                  <a:prstClr val="black"/>
                </a:solidFill>
                <a:effectLst>
                  <a:outerShdw blurRad="50800" dist="25400" dir="2700000" algn="tl" rotWithShape="0">
                    <a:prstClr val="black">
                      <a:alpha val="40000"/>
                    </a:prstClr>
                  </a:outerShdw>
                </a:effectLst>
              </a:rPr>
              <a:t>numbers to decimals.</a:t>
            </a:r>
            <a:endParaRPr lang="en-US" sz="2800" dirty="0">
              <a:solidFill>
                <a:prstClr val="black"/>
              </a:solidFill>
              <a:effectLst>
                <a:outerShdw blurRad="50800" dist="25400" dir="2700000" algn="tl" rotWithShape="0">
                  <a:prstClr val="black">
                    <a:alpha val="40000"/>
                  </a:prstClr>
                </a:outerShdw>
              </a:effectLst>
            </a:endParaRPr>
          </a:p>
        </p:txBody>
      </p:sp>
      <p:sp>
        <p:nvSpPr>
          <p:cNvPr id="5" name="TextBox 4"/>
          <p:cNvSpPr txBox="1"/>
          <p:nvPr/>
        </p:nvSpPr>
        <p:spPr>
          <a:xfrm>
            <a:off x="914400" y="825812"/>
            <a:ext cx="7315200" cy="553998"/>
          </a:xfrm>
          <a:prstGeom prst="rect">
            <a:avLst/>
          </a:prstGeom>
          <a:noFill/>
        </p:spPr>
        <p:txBody>
          <a:bodyPr wrap="square" rtlCol="0">
            <a:spAutoFit/>
          </a:bodyPr>
          <a:lstStyle/>
          <a:p>
            <a:r>
              <a:rPr lang="en-US" sz="3000" b="1" dirty="0" smtClean="0">
                <a:solidFill>
                  <a:srgbClr val="6F3D25"/>
                </a:solidFill>
                <a:effectLst>
                  <a:outerShdw blurRad="50800" dist="25400" dir="2700000" algn="tl" rotWithShape="0">
                    <a:prstClr val="black">
                      <a:alpha val="40000"/>
                    </a:prstClr>
                  </a:outerShdw>
                </a:effectLst>
              </a:rPr>
              <a:t>Example 2</a:t>
            </a:r>
            <a:endParaRPr lang="en-US" sz="3000" b="1" dirty="0">
              <a:solidFill>
                <a:srgbClr val="6F3D25"/>
              </a:solidFill>
              <a:effectLst>
                <a:outerShdw blurRad="50800" dist="25400" dir="2700000" algn="tl" rotWithShape="0">
                  <a:prstClr val="black">
                    <a:alpha val="40000"/>
                  </a:prstClr>
                </a:outerShdw>
              </a:effectLst>
            </a:endParaRPr>
          </a:p>
        </p:txBody>
      </p:sp>
      <p:sp>
        <p:nvSpPr>
          <p:cNvPr id="6" name="TextBox 5"/>
          <p:cNvSpPr txBox="1"/>
          <p:nvPr/>
        </p:nvSpPr>
        <p:spPr>
          <a:xfrm>
            <a:off x="914400" y="2595647"/>
            <a:ext cx="1675181" cy="523220"/>
          </a:xfrm>
          <a:prstGeom prst="rect">
            <a:avLst/>
          </a:prstGeom>
          <a:noFill/>
        </p:spPr>
        <p:txBody>
          <a:bodyPr wrap="square" rtlCol="0">
            <a:spAutoFit/>
          </a:bodyPr>
          <a:lstStyle/>
          <a:p>
            <a:r>
              <a:rPr lang="en-US" sz="2800" dirty="0" smtClean="0">
                <a:solidFill>
                  <a:prstClr val="black"/>
                </a:solidFill>
                <a:effectLst>
                  <a:outerShdw blurRad="50800" dist="25400" dir="2700000" algn="tl" rotWithShape="0">
                    <a:prstClr val="black">
                      <a:alpha val="40000"/>
                    </a:prstClr>
                  </a:outerShdw>
                </a:effectLst>
              </a:rPr>
              <a:t>b.  </a:t>
            </a:r>
            <a:endParaRPr lang="en-US" sz="2800" dirty="0">
              <a:solidFill>
                <a:prstClr val="black"/>
              </a:solidFill>
              <a:effectLst>
                <a:outerShdw blurRad="50800" dist="25400" dir="2700000" algn="tl" rotWithShape="0">
                  <a:prstClr val="black">
                    <a:alpha val="40000"/>
                  </a:prstClr>
                </a:outerShdw>
              </a:effectLst>
            </a:endParaRPr>
          </a:p>
        </p:txBody>
      </p:sp>
      <p:sp>
        <p:nvSpPr>
          <p:cNvPr id="11" name="TextBox 10"/>
          <p:cNvSpPr txBox="1"/>
          <p:nvPr/>
        </p:nvSpPr>
        <p:spPr>
          <a:xfrm>
            <a:off x="1993384" y="2595647"/>
            <a:ext cx="3566167" cy="523220"/>
          </a:xfrm>
          <a:prstGeom prst="rect">
            <a:avLst/>
          </a:prstGeom>
          <a:noFill/>
        </p:spPr>
        <p:txBody>
          <a:bodyPr wrap="square" rtlCol="0">
            <a:spAutoFit/>
          </a:bodyPr>
          <a:lstStyle/>
          <a:p>
            <a:r>
              <a:rPr lang="en-US" sz="2800" dirty="0" smtClean="0">
                <a:solidFill>
                  <a:prstClr val="black"/>
                </a:solidFill>
                <a:effectLst>
                  <a:outerShdw blurRad="50800" dist="25400" dir="2700000" algn="tl" rotWithShape="0">
                    <a:prstClr val="black">
                      <a:alpha val="40000"/>
                    </a:prstClr>
                  </a:outerShdw>
                </a:effectLst>
              </a:rPr>
              <a:t>= 0.333… = 0.3</a:t>
            </a:r>
            <a:endParaRPr lang="en-US" sz="2800" dirty="0">
              <a:solidFill>
                <a:prstClr val="black"/>
              </a:solidFill>
              <a:effectLst>
                <a:outerShdw blurRad="50800" dist="25400" dir="2700000" algn="tl" rotWithShape="0">
                  <a:prstClr val="black">
                    <a:alpha val="40000"/>
                  </a:prstClr>
                </a:outerShdw>
              </a:effectLst>
            </a:endParaRPr>
          </a:p>
        </p:txBody>
      </p:sp>
      <p:grpSp>
        <p:nvGrpSpPr>
          <p:cNvPr id="36" name="Group 35"/>
          <p:cNvGrpSpPr/>
          <p:nvPr/>
        </p:nvGrpSpPr>
        <p:grpSpPr>
          <a:xfrm>
            <a:off x="1436826" y="2384849"/>
            <a:ext cx="601065" cy="1002550"/>
            <a:chOff x="722986" y="2703671"/>
            <a:chExt cx="601065" cy="1002550"/>
          </a:xfrm>
        </p:grpSpPr>
        <p:sp>
          <p:nvSpPr>
            <p:cNvPr id="37" name="TextBox 36"/>
            <p:cNvSpPr txBox="1"/>
            <p:nvPr/>
          </p:nvSpPr>
          <p:spPr>
            <a:xfrm>
              <a:off x="722986" y="2703671"/>
              <a:ext cx="601065" cy="523220"/>
            </a:xfrm>
            <a:prstGeom prst="rect">
              <a:avLst/>
            </a:prstGeom>
            <a:noFill/>
          </p:spPr>
          <p:txBody>
            <a:bodyPr wrap="square" rtlCol="0">
              <a:spAutoFit/>
            </a:bodyPr>
            <a:lstStyle/>
            <a:p>
              <a:pPr algn="ctr">
                <a:spcAft>
                  <a:spcPts val="600"/>
                </a:spcAft>
              </a:pPr>
              <a:r>
                <a:rPr lang="en-US" sz="2800" dirty="0" smtClean="0">
                  <a:solidFill>
                    <a:prstClr val="black"/>
                  </a:solidFill>
                  <a:effectLst>
                    <a:outerShdw blurRad="50800" dist="25400" dir="2700000" algn="tl" rotWithShape="0">
                      <a:prstClr val="black">
                        <a:alpha val="40000"/>
                      </a:prstClr>
                    </a:outerShdw>
                  </a:effectLst>
                </a:rPr>
                <a:t>1</a:t>
              </a:r>
              <a:endParaRPr lang="en-US" sz="2800" dirty="0">
                <a:solidFill>
                  <a:prstClr val="black"/>
                </a:solidFill>
                <a:effectLst>
                  <a:outerShdw blurRad="50800" dist="25400" dir="2700000" algn="tl" rotWithShape="0">
                    <a:prstClr val="black">
                      <a:alpha val="40000"/>
                    </a:prstClr>
                  </a:outerShdw>
                </a:effectLst>
              </a:endParaRPr>
            </a:p>
          </p:txBody>
        </p:sp>
        <p:sp>
          <p:nvSpPr>
            <p:cNvPr id="38" name="TextBox 37"/>
            <p:cNvSpPr txBox="1"/>
            <p:nvPr/>
          </p:nvSpPr>
          <p:spPr>
            <a:xfrm>
              <a:off x="722986" y="3183001"/>
              <a:ext cx="601065" cy="523220"/>
            </a:xfrm>
            <a:prstGeom prst="rect">
              <a:avLst/>
            </a:prstGeom>
            <a:noFill/>
          </p:spPr>
          <p:txBody>
            <a:bodyPr wrap="square" rtlCol="0">
              <a:spAutoFit/>
            </a:bodyPr>
            <a:lstStyle/>
            <a:p>
              <a:pPr algn="ctr">
                <a:spcAft>
                  <a:spcPts val="600"/>
                </a:spcAft>
              </a:pPr>
              <a:r>
                <a:rPr lang="en-US" sz="2800" dirty="0" smtClean="0">
                  <a:solidFill>
                    <a:prstClr val="black"/>
                  </a:solidFill>
                  <a:effectLst>
                    <a:outerShdw blurRad="50800" dist="25400" dir="2700000" algn="tl" rotWithShape="0">
                      <a:prstClr val="black">
                        <a:alpha val="40000"/>
                      </a:prstClr>
                    </a:outerShdw>
                  </a:effectLst>
                </a:rPr>
                <a:t>3</a:t>
              </a:r>
              <a:endParaRPr lang="en-US" sz="2800" dirty="0">
                <a:solidFill>
                  <a:prstClr val="black"/>
                </a:solidFill>
                <a:effectLst>
                  <a:outerShdw blurRad="50800" dist="25400" dir="2700000" algn="tl" rotWithShape="0">
                    <a:prstClr val="black">
                      <a:alpha val="40000"/>
                    </a:prstClr>
                  </a:outerShdw>
                </a:effectLst>
              </a:endParaRPr>
            </a:p>
          </p:txBody>
        </p:sp>
        <p:cxnSp>
          <p:nvCxnSpPr>
            <p:cNvPr id="39" name="Straight Connector 38"/>
            <p:cNvCxnSpPr/>
            <p:nvPr/>
          </p:nvCxnSpPr>
          <p:spPr>
            <a:xfrm>
              <a:off x="794918" y="3204946"/>
              <a:ext cx="457200" cy="0"/>
            </a:xfrm>
            <a:prstGeom prst="line">
              <a:avLst/>
            </a:prstGeom>
            <a:ln w="31750">
              <a:solidFill>
                <a:schemeClr val="tx1"/>
              </a:solidFill>
            </a:ln>
            <a:effectLst>
              <a:outerShdw blurRad="40000" dist="12700" dir="5400000" rotWithShape="0">
                <a:srgbClr val="000000">
                  <a:alpha val="38000"/>
                </a:srgbClr>
              </a:outerShdw>
            </a:effectLst>
          </p:spPr>
          <p:style>
            <a:lnRef idx="2">
              <a:schemeClr val="accent1"/>
            </a:lnRef>
            <a:fillRef idx="0">
              <a:schemeClr val="accent1"/>
            </a:fillRef>
            <a:effectRef idx="1">
              <a:schemeClr val="accent1"/>
            </a:effectRef>
            <a:fontRef idx="minor">
              <a:schemeClr val="tx1"/>
            </a:fontRef>
          </p:style>
        </p:cxnSp>
      </p:grpSp>
      <p:sp>
        <p:nvSpPr>
          <p:cNvPr id="41" name="TextBox 40"/>
          <p:cNvSpPr txBox="1"/>
          <p:nvPr/>
        </p:nvSpPr>
        <p:spPr>
          <a:xfrm>
            <a:off x="6283757" y="1551768"/>
            <a:ext cx="1945843" cy="523220"/>
          </a:xfrm>
          <a:prstGeom prst="rect">
            <a:avLst/>
          </a:prstGeom>
          <a:noFill/>
        </p:spPr>
        <p:txBody>
          <a:bodyPr wrap="square" rtlCol="0">
            <a:spAutoFit/>
          </a:bodyPr>
          <a:lstStyle/>
          <a:p>
            <a:pPr>
              <a:spcBef>
                <a:spcPts val="1200"/>
              </a:spcBef>
            </a:pPr>
            <a:r>
              <a:rPr lang="en-US" sz="2800" dirty="0" smtClean="0">
                <a:solidFill>
                  <a:prstClr val="black"/>
                </a:solidFill>
                <a:effectLst>
                  <a:outerShdw blurRad="50800" dist="25400" dir="2700000" algn="tl" rotWithShape="0">
                    <a:prstClr val="black">
                      <a:alpha val="40000"/>
                    </a:prstClr>
                  </a:outerShdw>
                </a:effectLst>
              </a:rPr>
              <a:t>3  1.000</a:t>
            </a:r>
            <a:endParaRPr lang="en-US" sz="2800" dirty="0">
              <a:solidFill>
                <a:prstClr val="black"/>
              </a:solidFill>
              <a:effectLst>
                <a:outerShdw blurRad="50800" dist="25400" dir="2700000" algn="tl" rotWithShape="0">
                  <a:prstClr val="black">
                    <a:alpha val="40000"/>
                  </a:prstClr>
                </a:outerShdw>
              </a:effectLst>
            </a:endParaRPr>
          </a:p>
        </p:txBody>
      </p:sp>
      <p:grpSp>
        <p:nvGrpSpPr>
          <p:cNvPr id="42" name="Group 41"/>
          <p:cNvGrpSpPr/>
          <p:nvPr/>
        </p:nvGrpSpPr>
        <p:grpSpPr>
          <a:xfrm>
            <a:off x="6503827" y="1593876"/>
            <a:ext cx="1181417" cy="411480"/>
            <a:chOff x="4928600" y="825812"/>
            <a:chExt cx="1181417" cy="411480"/>
          </a:xfrm>
          <a:effectLst>
            <a:outerShdw blurRad="50800" dist="12700" dir="2700000" algn="tl" rotWithShape="0">
              <a:prstClr val="black">
                <a:alpha val="40000"/>
              </a:prstClr>
            </a:outerShdw>
          </a:effectLst>
        </p:grpSpPr>
        <p:sp>
          <p:nvSpPr>
            <p:cNvPr id="43" name="Arc 42"/>
            <p:cNvSpPr/>
            <p:nvPr/>
          </p:nvSpPr>
          <p:spPr>
            <a:xfrm>
              <a:off x="4928600" y="825812"/>
              <a:ext cx="180975" cy="411480"/>
            </a:xfrm>
            <a:prstGeom prst="arc">
              <a:avLst>
                <a:gd name="adj1" fmla="val 16200000"/>
                <a:gd name="adj2" fmla="val 5433421"/>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cxnSp>
          <p:nvCxnSpPr>
            <p:cNvPr id="44" name="Straight Connector 43"/>
            <p:cNvCxnSpPr/>
            <p:nvPr/>
          </p:nvCxnSpPr>
          <p:spPr>
            <a:xfrm>
              <a:off x="5012737" y="825812"/>
              <a:ext cx="109728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45" name="Straight Connector 44"/>
          <p:cNvCxnSpPr/>
          <p:nvPr/>
        </p:nvCxnSpPr>
        <p:spPr>
          <a:xfrm>
            <a:off x="6754930" y="2426115"/>
            <a:ext cx="548640" cy="0"/>
          </a:xfrm>
          <a:prstGeom prst="line">
            <a:avLst/>
          </a:prstGeom>
          <a:ln w="31750">
            <a:solidFill>
              <a:schemeClr val="tx1"/>
            </a:solidFill>
          </a:ln>
          <a:effectLst>
            <a:outerShdw blurRad="40000" dist="12700" dir="5400000" rotWithShape="0">
              <a:srgbClr val="000000">
                <a:alpha val="38000"/>
              </a:srgbClr>
            </a:outerShdw>
          </a:effectLst>
        </p:spPr>
        <p:style>
          <a:lnRef idx="2">
            <a:schemeClr val="accent1"/>
          </a:lnRef>
          <a:fillRef idx="0">
            <a:schemeClr val="accent1"/>
          </a:fillRef>
          <a:effectRef idx="1">
            <a:schemeClr val="accent1"/>
          </a:effectRef>
          <a:fontRef idx="minor">
            <a:schemeClr val="tx1"/>
          </a:fontRef>
        </p:style>
      </p:cxnSp>
      <p:sp>
        <p:nvSpPr>
          <p:cNvPr id="46" name="TextBox 45"/>
          <p:cNvSpPr txBox="1"/>
          <p:nvPr/>
        </p:nvSpPr>
        <p:spPr>
          <a:xfrm>
            <a:off x="6587964" y="1118767"/>
            <a:ext cx="769313" cy="523220"/>
          </a:xfrm>
          <a:prstGeom prst="rect">
            <a:avLst/>
          </a:prstGeom>
          <a:noFill/>
        </p:spPr>
        <p:txBody>
          <a:bodyPr wrap="square" rtlCol="0">
            <a:spAutoFit/>
          </a:bodyPr>
          <a:lstStyle/>
          <a:p>
            <a:pPr algn="r">
              <a:spcBef>
                <a:spcPts val="1200"/>
              </a:spcBef>
            </a:pPr>
            <a:r>
              <a:rPr lang="en-US" sz="2800" dirty="0" smtClean="0">
                <a:solidFill>
                  <a:prstClr val="black"/>
                </a:solidFill>
                <a:effectLst>
                  <a:outerShdw blurRad="50800" dist="25400" dir="2700000" algn="tl" rotWithShape="0">
                    <a:prstClr val="black">
                      <a:alpha val="40000"/>
                    </a:prstClr>
                  </a:outerShdw>
                </a:effectLst>
              </a:rPr>
              <a:t>0.3</a:t>
            </a:r>
            <a:endParaRPr lang="en-US" sz="2800" dirty="0">
              <a:solidFill>
                <a:prstClr val="black"/>
              </a:solidFill>
              <a:effectLst>
                <a:outerShdw blurRad="50800" dist="25400" dir="2700000" algn="tl" rotWithShape="0">
                  <a:prstClr val="black">
                    <a:alpha val="40000"/>
                  </a:prstClr>
                </a:outerShdw>
              </a:effectLst>
            </a:endParaRPr>
          </a:p>
        </p:txBody>
      </p:sp>
      <p:sp>
        <p:nvSpPr>
          <p:cNvPr id="47" name="TextBox 46"/>
          <p:cNvSpPr txBox="1"/>
          <p:nvPr/>
        </p:nvSpPr>
        <p:spPr>
          <a:xfrm>
            <a:off x="6918365" y="2411485"/>
            <a:ext cx="438912" cy="523220"/>
          </a:xfrm>
          <a:prstGeom prst="rect">
            <a:avLst/>
          </a:prstGeom>
          <a:noFill/>
        </p:spPr>
        <p:txBody>
          <a:bodyPr wrap="square" rtlCol="0">
            <a:spAutoFit/>
          </a:bodyPr>
          <a:lstStyle/>
          <a:p>
            <a:pPr algn="r">
              <a:spcBef>
                <a:spcPts val="1200"/>
              </a:spcBef>
            </a:pPr>
            <a:r>
              <a:rPr lang="en-US" sz="2800" dirty="0" smtClean="0">
                <a:solidFill>
                  <a:prstClr val="black"/>
                </a:solidFill>
                <a:effectLst>
                  <a:outerShdw blurRad="50800" dist="25400" dir="2700000" algn="tl" rotWithShape="0">
                    <a:prstClr val="black">
                      <a:alpha val="40000"/>
                    </a:prstClr>
                  </a:outerShdw>
                </a:effectLst>
              </a:rPr>
              <a:t>1</a:t>
            </a:r>
            <a:endParaRPr lang="en-US" sz="2800" dirty="0">
              <a:solidFill>
                <a:prstClr val="black"/>
              </a:solidFill>
              <a:effectLst>
                <a:outerShdw blurRad="50800" dist="25400" dir="2700000" algn="tl" rotWithShape="0">
                  <a:prstClr val="black">
                    <a:alpha val="40000"/>
                  </a:prstClr>
                </a:outerShdw>
              </a:effectLst>
            </a:endParaRPr>
          </a:p>
        </p:txBody>
      </p:sp>
      <p:sp>
        <p:nvSpPr>
          <p:cNvPr id="48" name="TextBox 47"/>
          <p:cNvSpPr txBox="1"/>
          <p:nvPr/>
        </p:nvSpPr>
        <p:spPr>
          <a:xfrm>
            <a:off x="7136604" y="2411485"/>
            <a:ext cx="438912" cy="523220"/>
          </a:xfrm>
          <a:prstGeom prst="rect">
            <a:avLst/>
          </a:prstGeom>
          <a:noFill/>
        </p:spPr>
        <p:txBody>
          <a:bodyPr wrap="square" rtlCol="0">
            <a:spAutoFit/>
          </a:bodyPr>
          <a:lstStyle/>
          <a:p>
            <a:pPr algn="r">
              <a:spcBef>
                <a:spcPts val="1200"/>
              </a:spcBef>
            </a:pPr>
            <a:r>
              <a:rPr lang="en-US" sz="2800" dirty="0" smtClean="0">
                <a:solidFill>
                  <a:prstClr val="black"/>
                </a:solidFill>
                <a:effectLst>
                  <a:outerShdw blurRad="50800" dist="25400" dir="2700000" algn="tl" rotWithShape="0">
                    <a:prstClr val="black">
                      <a:alpha val="40000"/>
                    </a:prstClr>
                  </a:outerShdw>
                </a:effectLst>
              </a:rPr>
              <a:t>0</a:t>
            </a:r>
            <a:endParaRPr lang="en-US" sz="2800" dirty="0">
              <a:solidFill>
                <a:prstClr val="black"/>
              </a:solidFill>
              <a:effectLst>
                <a:outerShdw blurRad="50800" dist="25400" dir="2700000" algn="tl" rotWithShape="0">
                  <a:prstClr val="black">
                    <a:alpha val="40000"/>
                  </a:prstClr>
                </a:outerShdw>
              </a:effectLst>
            </a:endParaRPr>
          </a:p>
        </p:txBody>
      </p:sp>
      <p:sp>
        <p:nvSpPr>
          <p:cNvPr id="49" name="TextBox 48"/>
          <p:cNvSpPr txBox="1"/>
          <p:nvPr/>
        </p:nvSpPr>
        <p:spPr>
          <a:xfrm>
            <a:off x="6934473" y="2758439"/>
            <a:ext cx="635784" cy="523220"/>
          </a:xfrm>
          <a:prstGeom prst="rect">
            <a:avLst/>
          </a:prstGeom>
          <a:noFill/>
        </p:spPr>
        <p:txBody>
          <a:bodyPr wrap="square" rtlCol="0">
            <a:spAutoFit/>
          </a:bodyPr>
          <a:lstStyle/>
          <a:p>
            <a:pPr algn="r">
              <a:spcBef>
                <a:spcPts val="1200"/>
              </a:spcBef>
            </a:pPr>
            <a:r>
              <a:rPr lang="en-US" sz="2800" dirty="0" smtClean="0">
                <a:solidFill>
                  <a:prstClr val="black"/>
                </a:solidFill>
                <a:effectLst>
                  <a:outerShdw blurRad="50800" dist="25400" dir="2700000" algn="tl" rotWithShape="0">
                    <a:prstClr val="black">
                      <a:alpha val="40000"/>
                    </a:prstClr>
                  </a:outerShdw>
                </a:effectLst>
              </a:rPr>
              <a:t>9</a:t>
            </a:r>
            <a:endParaRPr lang="en-US" sz="2800" dirty="0">
              <a:solidFill>
                <a:prstClr val="black"/>
              </a:solidFill>
              <a:effectLst>
                <a:outerShdw blurRad="50800" dist="25400" dir="2700000" algn="tl" rotWithShape="0">
                  <a:prstClr val="black">
                    <a:alpha val="40000"/>
                  </a:prstClr>
                </a:outerShdw>
              </a:effectLst>
            </a:endParaRPr>
          </a:p>
        </p:txBody>
      </p:sp>
      <p:sp>
        <p:nvSpPr>
          <p:cNvPr id="53" name="TextBox 52"/>
          <p:cNvSpPr txBox="1"/>
          <p:nvPr/>
        </p:nvSpPr>
        <p:spPr>
          <a:xfrm>
            <a:off x="6589094" y="1940709"/>
            <a:ext cx="759561" cy="523220"/>
          </a:xfrm>
          <a:prstGeom prst="rect">
            <a:avLst/>
          </a:prstGeom>
          <a:noFill/>
        </p:spPr>
        <p:txBody>
          <a:bodyPr wrap="square" rtlCol="0">
            <a:spAutoFit/>
          </a:bodyPr>
          <a:lstStyle/>
          <a:p>
            <a:pPr algn="r">
              <a:spcBef>
                <a:spcPts val="1200"/>
              </a:spcBef>
            </a:pPr>
            <a:r>
              <a:rPr lang="en-US" sz="2800" dirty="0" smtClean="0">
                <a:solidFill>
                  <a:prstClr val="black"/>
                </a:solidFill>
                <a:effectLst>
                  <a:outerShdw blurRad="50800" dist="25400" dir="2700000" algn="tl" rotWithShape="0">
                    <a:prstClr val="black">
                      <a:alpha val="40000"/>
                    </a:prstClr>
                  </a:outerShdw>
                </a:effectLst>
              </a:rPr>
              <a:t>9</a:t>
            </a:r>
            <a:endParaRPr lang="en-US" sz="2800" dirty="0">
              <a:solidFill>
                <a:prstClr val="black"/>
              </a:solidFill>
              <a:effectLst>
                <a:outerShdw blurRad="50800" dist="25400" dir="2700000" algn="tl" rotWithShape="0">
                  <a:prstClr val="black">
                    <a:alpha val="40000"/>
                  </a:prstClr>
                </a:outerShdw>
              </a:effectLst>
            </a:endParaRPr>
          </a:p>
        </p:txBody>
      </p:sp>
      <p:sp>
        <p:nvSpPr>
          <p:cNvPr id="54" name="TextBox 53"/>
          <p:cNvSpPr txBox="1"/>
          <p:nvPr/>
        </p:nvSpPr>
        <p:spPr>
          <a:xfrm>
            <a:off x="7121884" y="1118767"/>
            <a:ext cx="438912" cy="523220"/>
          </a:xfrm>
          <a:prstGeom prst="rect">
            <a:avLst/>
          </a:prstGeom>
          <a:noFill/>
        </p:spPr>
        <p:txBody>
          <a:bodyPr wrap="square" rtlCol="0">
            <a:spAutoFit/>
          </a:bodyPr>
          <a:lstStyle/>
          <a:p>
            <a:pPr algn="r">
              <a:spcBef>
                <a:spcPts val="1200"/>
              </a:spcBef>
            </a:pPr>
            <a:r>
              <a:rPr lang="en-US" sz="2800" dirty="0" smtClean="0">
                <a:solidFill>
                  <a:prstClr val="black"/>
                </a:solidFill>
                <a:effectLst>
                  <a:outerShdw blurRad="50800" dist="25400" dir="2700000" algn="tl" rotWithShape="0">
                    <a:prstClr val="black">
                      <a:alpha val="40000"/>
                    </a:prstClr>
                  </a:outerShdw>
                </a:effectLst>
              </a:rPr>
              <a:t>3</a:t>
            </a:r>
            <a:endParaRPr lang="en-US" sz="2800" dirty="0">
              <a:solidFill>
                <a:prstClr val="black"/>
              </a:solidFill>
              <a:effectLst>
                <a:outerShdw blurRad="50800" dist="25400" dir="2700000" algn="tl" rotWithShape="0">
                  <a:prstClr val="black">
                    <a:alpha val="40000"/>
                  </a:prstClr>
                </a:outerShdw>
              </a:effectLst>
            </a:endParaRPr>
          </a:p>
        </p:txBody>
      </p:sp>
      <p:cxnSp>
        <p:nvCxnSpPr>
          <p:cNvPr id="55" name="Straight Connector 54"/>
          <p:cNvCxnSpPr/>
          <p:nvPr/>
        </p:nvCxnSpPr>
        <p:spPr>
          <a:xfrm>
            <a:off x="7053630" y="3236865"/>
            <a:ext cx="457200" cy="0"/>
          </a:xfrm>
          <a:prstGeom prst="line">
            <a:avLst/>
          </a:prstGeom>
          <a:ln w="31750">
            <a:solidFill>
              <a:schemeClr val="tx1"/>
            </a:solidFill>
          </a:ln>
          <a:effectLst>
            <a:outerShdw blurRad="40000" dist="12700" dir="5400000" rotWithShape="0">
              <a:srgbClr val="000000">
                <a:alpha val="38000"/>
              </a:srgbClr>
            </a:outerShdw>
          </a:effectLst>
        </p:spPr>
        <p:style>
          <a:lnRef idx="2">
            <a:schemeClr val="accent1"/>
          </a:lnRef>
          <a:fillRef idx="0">
            <a:schemeClr val="accent1"/>
          </a:fillRef>
          <a:effectRef idx="1">
            <a:schemeClr val="accent1"/>
          </a:effectRef>
          <a:fontRef idx="minor">
            <a:schemeClr val="tx1"/>
          </a:fontRef>
        </p:style>
      </p:cxnSp>
      <p:sp>
        <p:nvSpPr>
          <p:cNvPr id="56" name="TextBox 55"/>
          <p:cNvSpPr txBox="1"/>
          <p:nvPr/>
        </p:nvSpPr>
        <p:spPr>
          <a:xfrm>
            <a:off x="7129285" y="3222235"/>
            <a:ext cx="438912" cy="523220"/>
          </a:xfrm>
          <a:prstGeom prst="rect">
            <a:avLst/>
          </a:prstGeom>
          <a:noFill/>
        </p:spPr>
        <p:txBody>
          <a:bodyPr wrap="square" rtlCol="0">
            <a:spAutoFit/>
          </a:bodyPr>
          <a:lstStyle/>
          <a:p>
            <a:pPr algn="r">
              <a:spcBef>
                <a:spcPts val="1200"/>
              </a:spcBef>
            </a:pPr>
            <a:r>
              <a:rPr lang="en-US" sz="2800" dirty="0" smtClean="0">
                <a:solidFill>
                  <a:prstClr val="black"/>
                </a:solidFill>
                <a:effectLst>
                  <a:outerShdw blurRad="50800" dist="25400" dir="2700000" algn="tl" rotWithShape="0">
                    <a:prstClr val="black">
                      <a:alpha val="40000"/>
                    </a:prstClr>
                  </a:outerShdw>
                </a:effectLst>
              </a:rPr>
              <a:t>1</a:t>
            </a:r>
            <a:endParaRPr lang="en-US" sz="2800" dirty="0">
              <a:solidFill>
                <a:prstClr val="black"/>
              </a:solidFill>
              <a:effectLst>
                <a:outerShdw blurRad="50800" dist="25400" dir="2700000" algn="tl" rotWithShape="0">
                  <a:prstClr val="black">
                    <a:alpha val="40000"/>
                  </a:prstClr>
                </a:outerShdw>
              </a:effectLst>
            </a:endParaRPr>
          </a:p>
        </p:txBody>
      </p:sp>
      <p:sp>
        <p:nvSpPr>
          <p:cNvPr id="57" name="TextBox 56"/>
          <p:cNvSpPr txBox="1"/>
          <p:nvPr/>
        </p:nvSpPr>
        <p:spPr>
          <a:xfrm>
            <a:off x="7332898" y="3221840"/>
            <a:ext cx="438912" cy="523220"/>
          </a:xfrm>
          <a:prstGeom prst="rect">
            <a:avLst/>
          </a:prstGeom>
          <a:noFill/>
        </p:spPr>
        <p:txBody>
          <a:bodyPr wrap="square" rtlCol="0">
            <a:spAutoFit/>
          </a:bodyPr>
          <a:lstStyle/>
          <a:p>
            <a:pPr algn="r">
              <a:spcBef>
                <a:spcPts val="1200"/>
              </a:spcBef>
            </a:pPr>
            <a:r>
              <a:rPr lang="en-US" sz="2800" dirty="0" smtClean="0">
                <a:solidFill>
                  <a:prstClr val="black"/>
                </a:solidFill>
                <a:effectLst>
                  <a:outerShdw blurRad="50800" dist="25400" dir="2700000" algn="tl" rotWithShape="0">
                    <a:prstClr val="black">
                      <a:alpha val="40000"/>
                    </a:prstClr>
                  </a:outerShdw>
                </a:effectLst>
              </a:rPr>
              <a:t>0</a:t>
            </a:r>
            <a:endParaRPr lang="en-US" sz="2800" dirty="0">
              <a:solidFill>
                <a:prstClr val="black"/>
              </a:solidFill>
              <a:effectLst>
                <a:outerShdw blurRad="50800" dist="25400" dir="2700000" algn="tl" rotWithShape="0">
                  <a:prstClr val="black">
                    <a:alpha val="40000"/>
                  </a:prstClr>
                </a:outerShdw>
              </a:effectLst>
            </a:endParaRPr>
          </a:p>
        </p:txBody>
      </p:sp>
      <p:sp>
        <p:nvSpPr>
          <p:cNvPr id="58" name="TextBox 57"/>
          <p:cNvSpPr txBox="1"/>
          <p:nvPr/>
        </p:nvSpPr>
        <p:spPr>
          <a:xfrm>
            <a:off x="7325493" y="1118767"/>
            <a:ext cx="438912" cy="523220"/>
          </a:xfrm>
          <a:prstGeom prst="rect">
            <a:avLst/>
          </a:prstGeom>
          <a:noFill/>
        </p:spPr>
        <p:txBody>
          <a:bodyPr wrap="square" rtlCol="0">
            <a:spAutoFit/>
          </a:bodyPr>
          <a:lstStyle/>
          <a:p>
            <a:pPr algn="r">
              <a:spcBef>
                <a:spcPts val="1200"/>
              </a:spcBef>
            </a:pPr>
            <a:r>
              <a:rPr lang="en-US" sz="2800" dirty="0">
                <a:solidFill>
                  <a:prstClr val="black"/>
                </a:solidFill>
                <a:effectLst>
                  <a:outerShdw blurRad="50800" dist="25400" dir="2700000" algn="tl" rotWithShape="0">
                    <a:prstClr val="black">
                      <a:alpha val="40000"/>
                    </a:prstClr>
                  </a:outerShdw>
                </a:effectLst>
              </a:rPr>
              <a:t>3</a:t>
            </a:r>
          </a:p>
        </p:txBody>
      </p:sp>
      <p:sp>
        <p:nvSpPr>
          <p:cNvPr id="59" name="TextBox 58"/>
          <p:cNvSpPr txBox="1"/>
          <p:nvPr/>
        </p:nvSpPr>
        <p:spPr>
          <a:xfrm>
            <a:off x="7136514" y="3584323"/>
            <a:ext cx="635784" cy="523220"/>
          </a:xfrm>
          <a:prstGeom prst="rect">
            <a:avLst/>
          </a:prstGeom>
          <a:noFill/>
        </p:spPr>
        <p:txBody>
          <a:bodyPr wrap="square" rtlCol="0">
            <a:spAutoFit/>
          </a:bodyPr>
          <a:lstStyle/>
          <a:p>
            <a:pPr algn="r">
              <a:spcBef>
                <a:spcPts val="1200"/>
              </a:spcBef>
            </a:pPr>
            <a:r>
              <a:rPr lang="en-US" sz="2800" dirty="0" smtClean="0">
                <a:solidFill>
                  <a:prstClr val="black"/>
                </a:solidFill>
                <a:effectLst>
                  <a:outerShdw blurRad="50800" dist="25400" dir="2700000" algn="tl" rotWithShape="0">
                    <a:prstClr val="black">
                      <a:alpha val="40000"/>
                    </a:prstClr>
                  </a:outerShdw>
                </a:effectLst>
              </a:rPr>
              <a:t>9</a:t>
            </a:r>
            <a:endParaRPr lang="en-US" sz="2800" dirty="0">
              <a:solidFill>
                <a:prstClr val="black"/>
              </a:solidFill>
              <a:effectLst>
                <a:outerShdw blurRad="50800" dist="25400" dir="2700000" algn="tl" rotWithShape="0">
                  <a:prstClr val="black">
                    <a:alpha val="40000"/>
                  </a:prstClr>
                </a:outerShdw>
              </a:effectLst>
            </a:endParaRPr>
          </a:p>
        </p:txBody>
      </p:sp>
      <p:cxnSp>
        <p:nvCxnSpPr>
          <p:cNvPr id="60" name="Straight Connector 59"/>
          <p:cNvCxnSpPr/>
          <p:nvPr/>
        </p:nvCxnSpPr>
        <p:spPr>
          <a:xfrm>
            <a:off x="7265685" y="4047632"/>
            <a:ext cx="457200" cy="0"/>
          </a:xfrm>
          <a:prstGeom prst="line">
            <a:avLst/>
          </a:prstGeom>
          <a:ln w="31750">
            <a:solidFill>
              <a:schemeClr val="tx1"/>
            </a:solidFill>
          </a:ln>
          <a:effectLst>
            <a:outerShdw blurRad="40000" dist="12700" dir="5400000" rotWithShape="0">
              <a:srgbClr val="000000">
                <a:alpha val="38000"/>
              </a:srgbClr>
            </a:outerShdw>
          </a:effectLst>
        </p:spPr>
        <p:style>
          <a:lnRef idx="2">
            <a:schemeClr val="accent1"/>
          </a:lnRef>
          <a:fillRef idx="0">
            <a:schemeClr val="accent1"/>
          </a:fillRef>
          <a:effectRef idx="1">
            <a:schemeClr val="accent1"/>
          </a:effectRef>
          <a:fontRef idx="minor">
            <a:schemeClr val="tx1"/>
          </a:fontRef>
        </p:style>
      </p:cxnSp>
      <p:sp>
        <p:nvSpPr>
          <p:cNvPr id="61" name="TextBox 60"/>
          <p:cNvSpPr txBox="1"/>
          <p:nvPr/>
        </p:nvSpPr>
        <p:spPr>
          <a:xfrm>
            <a:off x="7174396" y="4033002"/>
            <a:ext cx="605856" cy="523220"/>
          </a:xfrm>
          <a:prstGeom prst="rect">
            <a:avLst/>
          </a:prstGeom>
          <a:noFill/>
        </p:spPr>
        <p:txBody>
          <a:bodyPr wrap="square" rtlCol="0">
            <a:spAutoFit/>
          </a:bodyPr>
          <a:lstStyle/>
          <a:p>
            <a:pPr algn="r">
              <a:spcBef>
                <a:spcPts val="1200"/>
              </a:spcBef>
            </a:pPr>
            <a:r>
              <a:rPr lang="en-US" sz="2800" dirty="0" smtClean="0">
                <a:solidFill>
                  <a:prstClr val="black"/>
                </a:solidFill>
                <a:effectLst>
                  <a:outerShdw blurRad="50800" dist="25400" dir="2700000" algn="tl" rotWithShape="0">
                    <a:prstClr val="black">
                      <a:alpha val="40000"/>
                    </a:prstClr>
                  </a:outerShdw>
                </a:effectLst>
              </a:rPr>
              <a:t>1</a:t>
            </a:r>
            <a:endParaRPr lang="en-US" sz="2800" dirty="0">
              <a:solidFill>
                <a:prstClr val="black"/>
              </a:solidFill>
              <a:effectLst>
                <a:outerShdw blurRad="50800" dist="25400" dir="2700000" algn="tl" rotWithShape="0">
                  <a:prstClr val="black">
                    <a:alpha val="40000"/>
                  </a:prstClr>
                </a:outerShdw>
              </a:effectLst>
            </a:endParaRPr>
          </a:p>
        </p:txBody>
      </p:sp>
      <p:cxnSp>
        <p:nvCxnSpPr>
          <p:cNvPr id="30" name="Straight Connector 29"/>
          <p:cNvCxnSpPr/>
          <p:nvPr/>
        </p:nvCxnSpPr>
        <p:spPr>
          <a:xfrm>
            <a:off x="4345836" y="2668496"/>
            <a:ext cx="182880" cy="0"/>
          </a:xfrm>
          <a:prstGeom prst="line">
            <a:avLst/>
          </a:prstGeom>
          <a:ln w="31750">
            <a:solidFill>
              <a:schemeClr val="tx1"/>
            </a:solidFill>
          </a:ln>
          <a:effectLst>
            <a:outerShdw blurRad="40000" dist="12700" dir="5400000" rotWithShape="0">
              <a:srgbClr val="000000">
                <a:alpha val="38000"/>
              </a:srgbClr>
            </a:outerShdw>
          </a:effectLst>
        </p:spPr>
        <p:style>
          <a:lnRef idx="2">
            <a:schemeClr val="accent1"/>
          </a:lnRef>
          <a:fillRef idx="0">
            <a:schemeClr val="accent1"/>
          </a:fillRef>
          <a:effectRef idx="1">
            <a:schemeClr val="accent1"/>
          </a:effectRef>
          <a:fontRef idx="minor">
            <a:schemeClr val="tx1"/>
          </a:fontRef>
        </p:style>
      </p:cxnSp>
      <p:sp>
        <p:nvSpPr>
          <p:cNvPr id="31" name="TextBox 30"/>
          <p:cNvSpPr txBox="1"/>
          <p:nvPr/>
        </p:nvSpPr>
        <p:spPr>
          <a:xfrm>
            <a:off x="914400" y="3555948"/>
            <a:ext cx="4718304" cy="523220"/>
          </a:xfrm>
          <a:prstGeom prst="rect">
            <a:avLst/>
          </a:prstGeom>
          <a:noFill/>
        </p:spPr>
        <p:txBody>
          <a:bodyPr wrap="square" rtlCol="0">
            <a:spAutoFit/>
          </a:bodyPr>
          <a:lstStyle/>
          <a:p>
            <a:r>
              <a:rPr lang="en-US" sz="2800" dirty="0" smtClean="0">
                <a:solidFill>
                  <a:prstClr val="black"/>
                </a:solidFill>
                <a:effectLst>
                  <a:outerShdw blurRad="50800" dist="25400" dir="2700000" algn="tl" rotWithShape="0">
                    <a:prstClr val="black">
                      <a:alpha val="40000"/>
                    </a:prstClr>
                  </a:outerShdw>
                </a:effectLst>
              </a:rPr>
              <a:t>The decimal repeats.</a:t>
            </a:r>
            <a:endParaRPr lang="en-US" sz="2800" dirty="0">
              <a:solidFill>
                <a:prstClr val="black"/>
              </a:solidFill>
              <a:effectLst>
                <a:outerShdw blurRad="50800" dist="25400" dir="2700000" algn="tl" rotWithShape="0">
                  <a:prstClr val="black">
                    <a:alpha val="40000"/>
                  </a:prstClr>
                </a:outerShdw>
              </a:effectLst>
            </a:endParaRPr>
          </a:p>
        </p:txBody>
      </p:sp>
    </p:spTree>
    <p:extLst>
      <p:ext uri="{BB962C8B-B14F-4D97-AF65-F5344CB8AC3E}">
        <p14:creationId xmlns:p14="http://schemas.microsoft.com/office/powerpoint/2010/main" val="145358180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nodeType="withEffect">
                                  <p:stCondLst>
                                    <p:cond delay="0"/>
                                  </p:stCondLst>
                                  <p:childTnLst>
                                    <p:set>
                                      <p:cBhvr>
                                        <p:cTn id="9" dur="1" fill="hold">
                                          <p:stCondLst>
                                            <p:cond delay="0"/>
                                          </p:stCondLst>
                                        </p:cTn>
                                        <p:tgtEl>
                                          <p:spTgt spid="36"/>
                                        </p:tgtEl>
                                        <p:attrNameLst>
                                          <p:attrName>style.visibility</p:attrName>
                                        </p:attrNameLst>
                                      </p:cBhvr>
                                      <p:to>
                                        <p:strVal val="visible"/>
                                      </p:to>
                                    </p:set>
                                    <p:animEffect transition="in" filter="fade">
                                      <p:cBhvr>
                                        <p:cTn id="10" dur="500"/>
                                        <p:tgtEl>
                                          <p:spTgt spid="3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1"/>
                                        </p:tgtEl>
                                        <p:attrNameLst>
                                          <p:attrName>style.visibility</p:attrName>
                                        </p:attrNameLst>
                                      </p:cBhvr>
                                      <p:to>
                                        <p:strVal val="visible"/>
                                      </p:to>
                                    </p:set>
                                    <p:animEffect transition="in" filter="fade">
                                      <p:cBhvr>
                                        <p:cTn id="15" dur="500"/>
                                        <p:tgtEl>
                                          <p:spTgt spid="41"/>
                                        </p:tgtEl>
                                      </p:cBhvr>
                                    </p:animEffect>
                                  </p:childTnLst>
                                </p:cTn>
                              </p:par>
                              <p:par>
                                <p:cTn id="16" presetID="10" presetClass="entr" presetSubtype="0" fill="hold" nodeType="withEffect">
                                  <p:stCondLst>
                                    <p:cond delay="0"/>
                                  </p:stCondLst>
                                  <p:childTnLst>
                                    <p:set>
                                      <p:cBhvr>
                                        <p:cTn id="17" dur="1" fill="hold">
                                          <p:stCondLst>
                                            <p:cond delay="0"/>
                                          </p:stCondLst>
                                        </p:cTn>
                                        <p:tgtEl>
                                          <p:spTgt spid="42"/>
                                        </p:tgtEl>
                                        <p:attrNameLst>
                                          <p:attrName>style.visibility</p:attrName>
                                        </p:attrNameLst>
                                      </p:cBhvr>
                                      <p:to>
                                        <p:strVal val="visible"/>
                                      </p:to>
                                    </p:set>
                                    <p:animEffect transition="in" filter="fade">
                                      <p:cBhvr>
                                        <p:cTn id="18" dur="500"/>
                                        <p:tgtEl>
                                          <p:spTgt spid="42"/>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46"/>
                                        </p:tgtEl>
                                        <p:attrNameLst>
                                          <p:attrName>style.visibility</p:attrName>
                                        </p:attrNameLst>
                                      </p:cBhvr>
                                      <p:to>
                                        <p:strVal val="visible"/>
                                      </p:to>
                                    </p:set>
                                    <p:animEffect transition="in" filter="fade">
                                      <p:cBhvr>
                                        <p:cTn id="23" dur="500"/>
                                        <p:tgtEl>
                                          <p:spTgt spid="46"/>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53"/>
                                        </p:tgtEl>
                                        <p:attrNameLst>
                                          <p:attrName>style.visibility</p:attrName>
                                        </p:attrNameLst>
                                      </p:cBhvr>
                                      <p:to>
                                        <p:strVal val="visible"/>
                                      </p:to>
                                    </p:set>
                                    <p:animEffect transition="in" filter="fade">
                                      <p:cBhvr>
                                        <p:cTn id="28" dur="500"/>
                                        <p:tgtEl>
                                          <p:spTgt spid="53"/>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45"/>
                                        </p:tgtEl>
                                        <p:attrNameLst>
                                          <p:attrName>style.visibility</p:attrName>
                                        </p:attrNameLst>
                                      </p:cBhvr>
                                      <p:to>
                                        <p:strVal val="visible"/>
                                      </p:to>
                                    </p:set>
                                    <p:animEffect transition="in" filter="fade">
                                      <p:cBhvr>
                                        <p:cTn id="33" dur="500"/>
                                        <p:tgtEl>
                                          <p:spTgt spid="45"/>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47"/>
                                        </p:tgtEl>
                                        <p:attrNameLst>
                                          <p:attrName>style.visibility</p:attrName>
                                        </p:attrNameLst>
                                      </p:cBhvr>
                                      <p:to>
                                        <p:strVal val="visible"/>
                                      </p:to>
                                    </p:set>
                                    <p:animEffect transition="in" filter="fade">
                                      <p:cBhvr>
                                        <p:cTn id="36" dur="500"/>
                                        <p:tgtEl>
                                          <p:spTgt spid="47"/>
                                        </p:tgtEl>
                                      </p:cBhvr>
                                    </p:animEffect>
                                  </p:childTnLst>
                                </p:cTn>
                              </p:par>
                            </p:childTnLst>
                          </p:cTn>
                        </p:par>
                      </p:childTnLst>
                    </p:cTn>
                  </p:par>
                  <p:par>
                    <p:cTn id="37" fill="hold">
                      <p:stCondLst>
                        <p:cond delay="indefinite"/>
                      </p:stCondLst>
                      <p:childTnLst>
                        <p:par>
                          <p:cTn id="38" fill="hold">
                            <p:stCondLst>
                              <p:cond delay="0"/>
                            </p:stCondLst>
                            <p:childTnLst>
                              <p:par>
                                <p:cTn id="39" presetID="47" presetClass="entr" presetSubtype="0" fill="hold" grpId="0" nodeType="clickEffect">
                                  <p:stCondLst>
                                    <p:cond delay="0"/>
                                  </p:stCondLst>
                                  <p:childTnLst>
                                    <p:set>
                                      <p:cBhvr>
                                        <p:cTn id="40" dur="1" fill="hold">
                                          <p:stCondLst>
                                            <p:cond delay="0"/>
                                          </p:stCondLst>
                                        </p:cTn>
                                        <p:tgtEl>
                                          <p:spTgt spid="48"/>
                                        </p:tgtEl>
                                        <p:attrNameLst>
                                          <p:attrName>style.visibility</p:attrName>
                                        </p:attrNameLst>
                                      </p:cBhvr>
                                      <p:to>
                                        <p:strVal val="visible"/>
                                      </p:to>
                                    </p:set>
                                    <p:animEffect transition="in" filter="fade">
                                      <p:cBhvr>
                                        <p:cTn id="41" dur="500"/>
                                        <p:tgtEl>
                                          <p:spTgt spid="48"/>
                                        </p:tgtEl>
                                      </p:cBhvr>
                                    </p:animEffect>
                                    <p:anim calcmode="lin" valueType="num">
                                      <p:cBhvr>
                                        <p:cTn id="42" dur="500" fill="hold"/>
                                        <p:tgtEl>
                                          <p:spTgt spid="48"/>
                                        </p:tgtEl>
                                        <p:attrNameLst>
                                          <p:attrName>ppt_x</p:attrName>
                                        </p:attrNameLst>
                                      </p:cBhvr>
                                      <p:tavLst>
                                        <p:tav tm="0">
                                          <p:val>
                                            <p:strVal val="#ppt_x"/>
                                          </p:val>
                                        </p:tav>
                                        <p:tav tm="100000">
                                          <p:val>
                                            <p:strVal val="#ppt_x"/>
                                          </p:val>
                                        </p:tav>
                                      </p:tavLst>
                                    </p:anim>
                                    <p:anim calcmode="lin" valueType="num">
                                      <p:cBhvr>
                                        <p:cTn id="43" dur="500" fill="hold"/>
                                        <p:tgtEl>
                                          <p:spTgt spid="48"/>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54"/>
                                        </p:tgtEl>
                                        <p:attrNameLst>
                                          <p:attrName>style.visibility</p:attrName>
                                        </p:attrNameLst>
                                      </p:cBhvr>
                                      <p:to>
                                        <p:strVal val="visible"/>
                                      </p:to>
                                    </p:set>
                                    <p:animEffect transition="in" filter="fade">
                                      <p:cBhvr>
                                        <p:cTn id="48" dur="500"/>
                                        <p:tgtEl>
                                          <p:spTgt spid="54"/>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49"/>
                                        </p:tgtEl>
                                        <p:attrNameLst>
                                          <p:attrName>style.visibility</p:attrName>
                                        </p:attrNameLst>
                                      </p:cBhvr>
                                      <p:to>
                                        <p:strVal val="visible"/>
                                      </p:to>
                                    </p:set>
                                    <p:animEffect transition="in" filter="fade">
                                      <p:cBhvr>
                                        <p:cTn id="53" dur="500"/>
                                        <p:tgtEl>
                                          <p:spTgt spid="49"/>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nodeType="clickEffect">
                                  <p:stCondLst>
                                    <p:cond delay="0"/>
                                  </p:stCondLst>
                                  <p:childTnLst>
                                    <p:set>
                                      <p:cBhvr>
                                        <p:cTn id="57" dur="1" fill="hold">
                                          <p:stCondLst>
                                            <p:cond delay="0"/>
                                          </p:stCondLst>
                                        </p:cTn>
                                        <p:tgtEl>
                                          <p:spTgt spid="55"/>
                                        </p:tgtEl>
                                        <p:attrNameLst>
                                          <p:attrName>style.visibility</p:attrName>
                                        </p:attrNameLst>
                                      </p:cBhvr>
                                      <p:to>
                                        <p:strVal val="visible"/>
                                      </p:to>
                                    </p:set>
                                    <p:animEffect transition="in" filter="fade">
                                      <p:cBhvr>
                                        <p:cTn id="58" dur="500"/>
                                        <p:tgtEl>
                                          <p:spTgt spid="55"/>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56"/>
                                        </p:tgtEl>
                                        <p:attrNameLst>
                                          <p:attrName>style.visibility</p:attrName>
                                        </p:attrNameLst>
                                      </p:cBhvr>
                                      <p:to>
                                        <p:strVal val="visible"/>
                                      </p:to>
                                    </p:set>
                                    <p:animEffect transition="in" filter="fade">
                                      <p:cBhvr>
                                        <p:cTn id="61" dur="500"/>
                                        <p:tgtEl>
                                          <p:spTgt spid="56"/>
                                        </p:tgtEl>
                                      </p:cBhvr>
                                    </p:animEffect>
                                  </p:childTnLst>
                                </p:cTn>
                              </p:par>
                            </p:childTnLst>
                          </p:cTn>
                        </p:par>
                      </p:childTnLst>
                    </p:cTn>
                  </p:par>
                  <p:par>
                    <p:cTn id="62" fill="hold">
                      <p:stCondLst>
                        <p:cond delay="indefinite"/>
                      </p:stCondLst>
                      <p:childTnLst>
                        <p:par>
                          <p:cTn id="63" fill="hold">
                            <p:stCondLst>
                              <p:cond delay="0"/>
                            </p:stCondLst>
                            <p:childTnLst>
                              <p:par>
                                <p:cTn id="64" presetID="47" presetClass="entr" presetSubtype="0" fill="hold" grpId="0" nodeType="clickEffect">
                                  <p:stCondLst>
                                    <p:cond delay="0"/>
                                  </p:stCondLst>
                                  <p:childTnLst>
                                    <p:set>
                                      <p:cBhvr>
                                        <p:cTn id="65" dur="1" fill="hold">
                                          <p:stCondLst>
                                            <p:cond delay="0"/>
                                          </p:stCondLst>
                                        </p:cTn>
                                        <p:tgtEl>
                                          <p:spTgt spid="57"/>
                                        </p:tgtEl>
                                        <p:attrNameLst>
                                          <p:attrName>style.visibility</p:attrName>
                                        </p:attrNameLst>
                                      </p:cBhvr>
                                      <p:to>
                                        <p:strVal val="visible"/>
                                      </p:to>
                                    </p:set>
                                    <p:animEffect transition="in" filter="fade">
                                      <p:cBhvr>
                                        <p:cTn id="66" dur="500"/>
                                        <p:tgtEl>
                                          <p:spTgt spid="57"/>
                                        </p:tgtEl>
                                      </p:cBhvr>
                                    </p:animEffect>
                                    <p:anim calcmode="lin" valueType="num">
                                      <p:cBhvr>
                                        <p:cTn id="67" dur="500" fill="hold"/>
                                        <p:tgtEl>
                                          <p:spTgt spid="57"/>
                                        </p:tgtEl>
                                        <p:attrNameLst>
                                          <p:attrName>ppt_x</p:attrName>
                                        </p:attrNameLst>
                                      </p:cBhvr>
                                      <p:tavLst>
                                        <p:tav tm="0">
                                          <p:val>
                                            <p:strVal val="#ppt_x"/>
                                          </p:val>
                                        </p:tav>
                                        <p:tav tm="100000">
                                          <p:val>
                                            <p:strVal val="#ppt_x"/>
                                          </p:val>
                                        </p:tav>
                                      </p:tavLst>
                                    </p:anim>
                                    <p:anim calcmode="lin" valueType="num">
                                      <p:cBhvr>
                                        <p:cTn id="68" dur="500" fill="hold"/>
                                        <p:tgtEl>
                                          <p:spTgt spid="57"/>
                                        </p:tgtEl>
                                        <p:attrNameLst>
                                          <p:attrName>ppt_y</p:attrName>
                                        </p:attrNameLst>
                                      </p:cBhvr>
                                      <p:tavLst>
                                        <p:tav tm="0">
                                          <p:val>
                                            <p:strVal val="#ppt_y-.1"/>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grpId="0" nodeType="clickEffect">
                                  <p:stCondLst>
                                    <p:cond delay="0"/>
                                  </p:stCondLst>
                                  <p:childTnLst>
                                    <p:set>
                                      <p:cBhvr>
                                        <p:cTn id="72" dur="1" fill="hold">
                                          <p:stCondLst>
                                            <p:cond delay="0"/>
                                          </p:stCondLst>
                                        </p:cTn>
                                        <p:tgtEl>
                                          <p:spTgt spid="58"/>
                                        </p:tgtEl>
                                        <p:attrNameLst>
                                          <p:attrName>style.visibility</p:attrName>
                                        </p:attrNameLst>
                                      </p:cBhvr>
                                      <p:to>
                                        <p:strVal val="visible"/>
                                      </p:to>
                                    </p:set>
                                    <p:animEffect transition="in" filter="fade">
                                      <p:cBhvr>
                                        <p:cTn id="73" dur="500"/>
                                        <p:tgtEl>
                                          <p:spTgt spid="58"/>
                                        </p:tgtEl>
                                      </p:cBhvr>
                                    </p:animEffect>
                                  </p:childTnLst>
                                </p:cTn>
                              </p:par>
                            </p:childTnLst>
                          </p:cTn>
                        </p:par>
                      </p:childTnLst>
                    </p:cTn>
                  </p:par>
                  <p:par>
                    <p:cTn id="74" fill="hold">
                      <p:stCondLst>
                        <p:cond delay="indefinite"/>
                      </p:stCondLst>
                      <p:childTnLst>
                        <p:par>
                          <p:cTn id="75" fill="hold">
                            <p:stCondLst>
                              <p:cond delay="0"/>
                            </p:stCondLst>
                            <p:childTnLst>
                              <p:par>
                                <p:cTn id="76" presetID="10" presetClass="entr" presetSubtype="0" fill="hold" grpId="0" nodeType="clickEffect">
                                  <p:stCondLst>
                                    <p:cond delay="0"/>
                                  </p:stCondLst>
                                  <p:childTnLst>
                                    <p:set>
                                      <p:cBhvr>
                                        <p:cTn id="77" dur="1" fill="hold">
                                          <p:stCondLst>
                                            <p:cond delay="0"/>
                                          </p:stCondLst>
                                        </p:cTn>
                                        <p:tgtEl>
                                          <p:spTgt spid="59"/>
                                        </p:tgtEl>
                                        <p:attrNameLst>
                                          <p:attrName>style.visibility</p:attrName>
                                        </p:attrNameLst>
                                      </p:cBhvr>
                                      <p:to>
                                        <p:strVal val="visible"/>
                                      </p:to>
                                    </p:set>
                                    <p:animEffect transition="in" filter="fade">
                                      <p:cBhvr>
                                        <p:cTn id="78" dur="500"/>
                                        <p:tgtEl>
                                          <p:spTgt spid="59"/>
                                        </p:tgtEl>
                                      </p:cBhvr>
                                    </p:animEffect>
                                  </p:childTnLst>
                                </p:cTn>
                              </p:par>
                            </p:childTnLst>
                          </p:cTn>
                        </p:par>
                      </p:childTnLst>
                    </p:cTn>
                  </p:par>
                  <p:par>
                    <p:cTn id="79" fill="hold">
                      <p:stCondLst>
                        <p:cond delay="indefinite"/>
                      </p:stCondLst>
                      <p:childTnLst>
                        <p:par>
                          <p:cTn id="80" fill="hold">
                            <p:stCondLst>
                              <p:cond delay="0"/>
                            </p:stCondLst>
                            <p:childTnLst>
                              <p:par>
                                <p:cTn id="81" presetID="10" presetClass="entr" presetSubtype="0" fill="hold" nodeType="clickEffect">
                                  <p:stCondLst>
                                    <p:cond delay="0"/>
                                  </p:stCondLst>
                                  <p:childTnLst>
                                    <p:set>
                                      <p:cBhvr>
                                        <p:cTn id="82" dur="1" fill="hold">
                                          <p:stCondLst>
                                            <p:cond delay="0"/>
                                          </p:stCondLst>
                                        </p:cTn>
                                        <p:tgtEl>
                                          <p:spTgt spid="60"/>
                                        </p:tgtEl>
                                        <p:attrNameLst>
                                          <p:attrName>style.visibility</p:attrName>
                                        </p:attrNameLst>
                                      </p:cBhvr>
                                      <p:to>
                                        <p:strVal val="visible"/>
                                      </p:to>
                                    </p:set>
                                    <p:animEffect transition="in" filter="fade">
                                      <p:cBhvr>
                                        <p:cTn id="83" dur="500"/>
                                        <p:tgtEl>
                                          <p:spTgt spid="60"/>
                                        </p:tgtEl>
                                      </p:cBhvr>
                                    </p:animEffect>
                                  </p:childTnLst>
                                </p:cTn>
                              </p:par>
                              <p:par>
                                <p:cTn id="84" presetID="10" presetClass="entr" presetSubtype="0" fill="hold" grpId="0" nodeType="withEffect">
                                  <p:stCondLst>
                                    <p:cond delay="0"/>
                                  </p:stCondLst>
                                  <p:childTnLst>
                                    <p:set>
                                      <p:cBhvr>
                                        <p:cTn id="85" dur="1" fill="hold">
                                          <p:stCondLst>
                                            <p:cond delay="0"/>
                                          </p:stCondLst>
                                        </p:cTn>
                                        <p:tgtEl>
                                          <p:spTgt spid="61"/>
                                        </p:tgtEl>
                                        <p:attrNameLst>
                                          <p:attrName>style.visibility</p:attrName>
                                        </p:attrNameLst>
                                      </p:cBhvr>
                                      <p:to>
                                        <p:strVal val="visible"/>
                                      </p:to>
                                    </p:set>
                                    <p:animEffect transition="in" filter="fade">
                                      <p:cBhvr>
                                        <p:cTn id="86" dur="500"/>
                                        <p:tgtEl>
                                          <p:spTgt spid="61"/>
                                        </p:tgtEl>
                                      </p:cBhvr>
                                    </p:animEffect>
                                  </p:childTnLst>
                                </p:cTn>
                              </p:par>
                            </p:childTnLst>
                          </p:cTn>
                        </p:par>
                      </p:childTnLst>
                    </p:cTn>
                  </p:par>
                  <p:par>
                    <p:cTn id="87" fill="hold">
                      <p:stCondLst>
                        <p:cond delay="indefinite"/>
                      </p:stCondLst>
                      <p:childTnLst>
                        <p:par>
                          <p:cTn id="88" fill="hold">
                            <p:stCondLst>
                              <p:cond delay="0"/>
                            </p:stCondLst>
                            <p:childTnLst>
                              <p:par>
                                <p:cTn id="89" presetID="10" presetClass="entr" presetSubtype="0" fill="hold" grpId="0" nodeType="clickEffect">
                                  <p:stCondLst>
                                    <p:cond delay="0"/>
                                  </p:stCondLst>
                                  <p:childTnLst>
                                    <p:set>
                                      <p:cBhvr>
                                        <p:cTn id="90" dur="1" fill="hold">
                                          <p:stCondLst>
                                            <p:cond delay="0"/>
                                          </p:stCondLst>
                                        </p:cTn>
                                        <p:tgtEl>
                                          <p:spTgt spid="11"/>
                                        </p:tgtEl>
                                        <p:attrNameLst>
                                          <p:attrName>style.visibility</p:attrName>
                                        </p:attrNameLst>
                                      </p:cBhvr>
                                      <p:to>
                                        <p:strVal val="visible"/>
                                      </p:to>
                                    </p:set>
                                    <p:animEffect transition="in" filter="fade">
                                      <p:cBhvr>
                                        <p:cTn id="91" dur="500"/>
                                        <p:tgtEl>
                                          <p:spTgt spid="11"/>
                                        </p:tgtEl>
                                      </p:cBhvr>
                                    </p:animEffect>
                                  </p:childTnLst>
                                </p:cTn>
                              </p:par>
                              <p:par>
                                <p:cTn id="92" presetID="10" presetClass="entr" presetSubtype="0" fill="hold" nodeType="withEffect">
                                  <p:stCondLst>
                                    <p:cond delay="0"/>
                                  </p:stCondLst>
                                  <p:childTnLst>
                                    <p:set>
                                      <p:cBhvr>
                                        <p:cTn id="93" dur="1" fill="hold">
                                          <p:stCondLst>
                                            <p:cond delay="0"/>
                                          </p:stCondLst>
                                        </p:cTn>
                                        <p:tgtEl>
                                          <p:spTgt spid="30"/>
                                        </p:tgtEl>
                                        <p:attrNameLst>
                                          <p:attrName>style.visibility</p:attrName>
                                        </p:attrNameLst>
                                      </p:cBhvr>
                                      <p:to>
                                        <p:strVal val="visible"/>
                                      </p:to>
                                    </p:set>
                                    <p:animEffect transition="in" filter="fade">
                                      <p:cBhvr>
                                        <p:cTn id="94" dur="500"/>
                                        <p:tgtEl>
                                          <p:spTgt spid="30"/>
                                        </p:tgtEl>
                                      </p:cBhvr>
                                    </p:animEffect>
                                  </p:childTnLst>
                                </p:cTn>
                              </p:par>
                            </p:childTnLst>
                          </p:cTn>
                        </p:par>
                      </p:childTnLst>
                    </p:cTn>
                  </p:par>
                  <p:par>
                    <p:cTn id="95" fill="hold">
                      <p:stCondLst>
                        <p:cond delay="indefinite"/>
                      </p:stCondLst>
                      <p:childTnLst>
                        <p:par>
                          <p:cTn id="96" fill="hold">
                            <p:stCondLst>
                              <p:cond delay="0"/>
                            </p:stCondLst>
                            <p:childTnLst>
                              <p:par>
                                <p:cTn id="97" presetID="22" presetClass="entr" presetSubtype="8" fill="hold" grpId="0" nodeType="clickEffect">
                                  <p:stCondLst>
                                    <p:cond delay="0"/>
                                  </p:stCondLst>
                                  <p:childTnLst>
                                    <p:set>
                                      <p:cBhvr>
                                        <p:cTn id="98" dur="1" fill="hold">
                                          <p:stCondLst>
                                            <p:cond delay="0"/>
                                          </p:stCondLst>
                                        </p:cTn>
                                        <p:tgtEl>
                                          <p:spTgt spid="31"/>
                                        </p:tgtEl>
                                        <p:attrNameLst>
                                          <p:attrName>style.visibility</p:attrName>
                                        </p:attrNameLst>
                                      </p:cBhvr>
                                      <p:to>
                                        <p:strVal val="visible"/>
                                      </p:to>
                                    </p:set>
                                    <p:animEffect transition="in" filter="wipe(left)">
                                      <p:cBhvr>
                                        <p:cTn id="99"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1" grpId="0"/>
      <p:bldP spid="41" grpId="0"/>
      <p:bldP spid="46" grpId="0"/>
      <p:bldP spid="47" grpId="0"/>
      <p:bldP spid="48" grpId="0"/>
      <p:bldP spid="49" grpId="0"/>
      <p:bldP spid="53" grpId="0"/>
      <p:bldP spid="54" grpId="0"/>
      <p:bldP spid="56" grpId="0"/>
      <p:bldP spid="57" grpId="0"/>
      <p:bldP spid="58" grpId="0"/>
      <p:bldP spid="59" grpId="0"/>
      <p:bldP spid="61" grpId="0"/>
      <p:bldP spid="3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Section 5.5</a:t>
            </a:r>
            <a:endParaRPr lang="en-US" dirty="0"/>
          </a:p>
        </p:txBody>
      </p:sp>
      <p:sp>
        <p:nvSpPr>
          <p:cNvPr id="3" name="Text Placeholder 2"/>
          <p:cNvSpPr>
            <a:spLocks noGrp="1"/>
          </p:cNvSpPr>
          <p:nvPr>
            <p:ph type="body" sz="quarter" idx="11"/>
          </p:nvPr>
        </p:nvSpPr>
        <p:spPr/>
        <p:txBody>
          <a:bodyPr/>
          <a:lstStyle/>
          <a:p>
            <a:r>
              <a:rPr lang="en-US" dirty="0" smtClean="0"/>
              <a:t>p. 222</a:t>
            </a:r>
            <a:endParaRPr lang="en-US" dirty="0"/>
          </a:p>
        </p:txBody>
      </p:sp>
      <p:sp>
        <p:nvSpPr>
          <p:cNvPr id="4" name="TextBox 3"/>
          <p:cNvSpPr txBox="1"/>
          <p:nvPr/>
        </p:nvSpPr>
        <p:spPr>
          <a:xfrm>
            <a:off x="914400" y="1470352"/>
            <a:ext cx="5171846" cy="954107"/>
          </a:xfrm>
          <a:prstGeom prst="rect">
            <a:avLst/>
          </a:prstGeom>
          <a:noFill/>
        </p:spPr>
        <p:txBody>
          <a:bodyPr wrap="square" rtlCol="0">
            <a:spAutoFit/>
          </a:bodyPr>
          <a:lstStyle/>
          <a:p>
            <a:r>
              <a:rPr lang="en-US" sz="2800" dirty="0" smtClean="0">
                <a:solidFill>
                  <a:prstClr val="black"/>
                </a:solidFill>
                <a:effectLst>
                  <a:outerShdw blurRad="50800" dist="25400" dir="2700000" algn="tl" rotWithShape="0">
                    <a:prstClr val="black">
                      <a:alpha val="40000"/>
                    </a:prstClr>
                  </a:outerShdw>
                </a:effectLst>
              </a:rPr>
              <a:t>Write the rational number</a:t>
            </a:r>
            <a:br>
              <a:rPr lang="en-US" sz="2800" dirty="0" smtClean="0">
                <a:solidFill>
                  <a:prstClr val="black"/>
                </a:solidFill>
                <a:effectLst>
                  <a:outerShdw blurRad="50800" dist="25400" dir="2700000" algn="tl" rotWithShape="0">
                    <a:prstClr val="black">
                      <a:alpha val="40000"/>
                    </a:prstClr>
                  </a:outerShdw>
                </a:effectLst>
              </a:rPr>
            </a:br>
            <a:r>
              <a:rPr lang="en-US" sz="2800" dirty="0" smtClean="0">
                <a:solidFill>
                  <a:prstClr val="black"/>
                </a:solidFill>
                <a:effectLst>
                  <a:outerShdw blurRad="50800" dist="25400" dir="2700000" algn="tl" rotWithShape="0">
                    <a:prstClr val="black">
                      <a:alpha val="40000"/>
                    </a:prstClr>
                  </a:outerShdw>
                </a:effectLst>
              </a:rPr>
              <a:t>as a decimal.</a:t>
            </a:r>
            <a:endParaRPr lang="en-US" sz="2800" dirty="0">
              <a:solidFill>
                <a:prstClr val="black"/>
              </a:solidFill>
              <a:effectLst>
                <a:outerShdw blurRad="50800" dist="25400" dir="2700000" algn="tl" rotWithShape="0">
                  <a:prstClr val="black">
                    <a:alpha val="40000"/>
                  </a:prstClr>
                </a:outerShdw>
              </a:effectLst>
            </a:endParaRPr>
          </a:p>
        </p:txBody>
      </p:sp>
      <p:sp>
        <p:nvSpPr>
          <p:cNvPr id="5" name="TextBox 4"/>
          <p:cNvSpPr txBox="1"/>
          <p:nvPr/>
        </p:nvSpPr>
        <p:spPr>
          <a:xfrm>
            <a:off x="914400" y="825812"/>
            <a:ext cx="7315200" cy="553998"/>
          </a:xfrm>
          <a:prstGeom prst="rect">
            <a:avLst/>
          </a:prstGeom>
          <a:noFill/>
        </p:spPr>
        <p:txBody>
          <a:bodyPr wrap="square" rtlCol="0">
            <a:spAutoFit/>
          </a:bodyPr>
          <a:lstStyle/>
          <a:p>
            <a:r>
              <a:rPr lang="en-US" sz="3000" b="1" dirty="0" smtClean="0">
                <a:solidFill>
                  <a:srgbClr val="6F3D25"/>
                </a:solidFill>
                <a:effectLst>
                  <a:outerShdw blurRad="50800" dist="25400" dir="2700000" algn="tl" rotWithShape="0">
                    <a:prstClr val="black">
                      <a:alpha val="40000"/>
                    </a:prstClr>
                  </a:outerShdw>
                </a:effectLst>
              </a:rPr>
              <a:t>Example 3</a:t>
            </a:r>
            <a:endParaRPr lang="en-US" sz="3000" b="1" dirty="0">
              <a:solidFill>
                <a:srgbClr val="6F3D25"/>
              </a:solidFill>
              <a:effectLst>
                <a:outerShdw blurRad="50800" dist="25400" dir="2700000" algn="tl" rotWithShape="0">
                  <a:prstClr val="black">
                    <a:alpha val="40000"/>
                  </a:prstClr>
                </a:outerShdw>
              </a:effectLst>
            </a:endParaRPr>
          </a:p>
        </p:txBody>
      </p:sp>
      <p:sp>
        <p:nvSpPr>
          <p:cNvPr id="11" name="TextBox 10"/>
          <p:cNvSpPr txBox="1"/>
          <p:nvPr/>
        </p:nvSpPr>
        <p:spPr>
          <a:xfrm>
            <a:off x="1993384" y="2595647"/>
            <a:ext cx="3566167" cy="523220"/>
          </a:xfrm>
          <a:prstGeom prst="rect">
            <a:avLst/>
          </a:prstGeom>
          <a:noFill/>
        </p:spPr>
        <p:txBody>
          <a:bodyPr wrap="square" rtlCol="0">
            <a:spAutoFit/>
          </a:bodyPr>
          <a:lstStyle/>
          <a:p>
            <a:r>
              <a:rPr lang="en-US" sz="2800" dirty="0" smtClean="0">
                <a:solidFill>
                  <a:prstClr val="black"/>
                </a:solidFill>
                <a:effectLst>
                  <a:outerShdw blurRad="50800" dist="25400" dir="2700000" algn="tl" rotWithShape="0">
                    <a:prstClr val="black">
                      <a:alpha val="40000"/>
                    </a:prstClr>
                  </a:outerShdw>
                </a:effectLst>
              </a:rPr>
              <a:t>= 0.272… = 0.27</a:t>
            </a:r>
            <a:endParaRPr lang="en-US" sz="2800" dirty="0">
              <a:solidFill>
                <a:prstClr val="black"/>
              </a:solidFill>
              <a:effectLst>
                <a:outerShdw blurRad="50800" dist="25400" dir="2700000" algn="tl" rotWithShape="0">
                  <a:prstClr val="black">
                    <a:alpha val="40000"/>
                  </a:prstClr>
                </a:outerShdw>
              </a:effectLst>
            </a:endParaRPr>
          </a:p>
        </p:txBody>
      </p:sp>
      <p:grpSp>
        <p:nvGrpSpPr>
          <p:cNvPr id="36" name="Group 35"/>
          <p:cNvGrpSpPr/>
          <p:nvPr/>
        </p:nvGrpSpPr>
        <p:grpSpPr>
          <a:xfrm>
            <a:off x="1436826" y="2384849"/>
            <a:ext cx="601065" cy="1002550"/>
            <a:chOff x="722986" y="2703671"/>
            <a:chExt cx="601065" cy="1002550"/>
          </a:xfrm>
        </p:grpSpPr>
        <p:sp>
          <p:nvSpPr>
            <p:cNvPr id="37" name="TextBox 36"/>
            <p:cNvSpPr txBox="1"/>
            <p:nvPr/>
          </p:nvSpPr>
          <p:spPr>
            <a:xfrm>
              <a:off x="722986" y="2703671"/>
              <a:ext cx="601065" cy="523220"/>
            </a:xfrm>
            <a:prstGeom prst="rect">
              <a:avLst/>
            </a:prstGeom>
            <a:noFill/>
          </p:spPr>
          <p:txBody>
            <a:bodyPr wrap="square" rtlCol="0">
              <a:spAutoFit/>
            </a:bodyPr>
            <a:lstStyle/>
            <a:p>
              <a:pPr algn="ctr">
                <a:spcAft>
                  <a:spcPts val="600"/>
                </a:spcAft>
              </a:pPr>
              <a:r>
                <a:rPr lang="en-US" sz="2800" dirty="0" smtClean="0">
                  <a:solidFill>
                    <a:prstClr val="black"/>
                  </a:solidFill>
                  <a:effectLst>
                    <a:outerShdw blurRad="50800" dist="25400" dir="2700000" algn="tl" rotWithShape="0">
                      <a:prstClr val="black">
                        <a:alpha val="40000"/>
                      </a:prstClr>
                    </a:outerShdw>
                  </a:effectLst>
                </a:rPr>
                <a:t>3</a:t>
              </a:r>
              <a:endParaRPr lang="en-US" sz="2800" dirty="0">
                <a:solidFill>
                  <a:prstClr val="black"/>
                </a:solidFill>
                <a:effectLst>
                  <a:outerShdw blurRad="50800" dist="25400" dir="2700000" algn="tl" rotWithShape="0">
                    <a:prstClr val="black">
                      <a:alpha val="40000"/>
                    </a:prstClr>
                  </a:outerShdw>
                </a:effectLst>
              </a:endParaRPr>
            </a:p>
          </p:txBody>
        </p:sp>
        <p:sp>
          <p:nvSpPr>
            <p:cNvPr id="38" name="TextBox 37"/>
            <p:cNvSpPr txBox="1"/>
            <p:nvPr/>
          </p:nvSpPr>
          <p:spPr>
            <a:xfrm>
              <a:off x="722986" y="3183001"/>
              <a:ext cx="601065" cy="523220"/>
            </a:xfrm>
            <a:prstGeom prst="rect">
              <a:avLst/>
            </a:prstGeom>
            <a:noFill/>
          </p:spPr>
          <p:txBody>
            <a:bodyPr wrap="square" rtlCol="0">
              <a:spAutoFit/>
            </a:bodyPr>
            <a:lstStyle/>
            <a:p>
              <a:pPr algn="ctr">
                <a:spcAft>
                  <a:spcPts val="600"/>
                </a:spcAft>
              </a:pPr>
              <a:r>
                <a:rPr lang="en-US" sz="2800" dirty="0" smtClean="0">
                  <a:solidFill>
                    <a:prstClr val="black"/>
                  </a:solidFill>
                  <a:effectLst>
                    <a:outerShdw blurRad="50800" dist="25400" dir="2700000" algn="tl" rotWithShape="0">
                      <a:prstClr val="black">
                        <a:alpha val="40000"/>
                      </a:prstClr>
                    </a:outerShdw>
                  </a:effectLst>
                </a:rPr>
                <a:t>11</a:t>
              </a:r>
              <a:endParaRPr lang="en-US" sz="2800" dirty="0">
                <a:solidFill>
                  <a:prstClr val="black"/>
                </a:solidFill>
                <a:effectLst>
                  <a:outerShdw blurRad="50800" dist="25400" dir="2700000" algn="tl" rotWithShape="0">
                    <a:prstClr val="black">
                      <a:alpha val="40000"/>
                    </a:prstClr>
                  </a:outerShdw>
                </a:effectLst>
              </a:endParaRPr>
            </a:p>
          </p:txBody>
        </p:sp>
        <p:cxnSp>
          <p:nvCxnSpPr>
            <p:cNvPr id="39" name="Straight Connector 38"/>
            <p:cNvCxnSpPr/>
            <p:nvPr/>
          </p:nvCxnSpPr>
          <p:spPr>
            <a:xfrm>
              <a:off x="794918" y="3204946"/>
              <a:ext cx="457200" cy="0"/>
            </a:xfrm>
            <a:prstGeom prst="line">
              <a:avLst/>
            </a:prstGeom>
            <a:ln w="31750">
              <a:solidFill>
                <a:schemeClr val="tx1"/>
              </a:solidFill>
            </a:ln>
            <a:effectLst>
              <a:outerShdw blurRad="40000" dist="12700" dir="5400000" rotWithShape="0">
                <a:srgbClr val="000000">
                  <a:alpha val="38000"/>
                </a:srgbClr>
              </a:outerShdw>
            </a:effectLst>
          </p:spPr>
          <p:style>
            <a:lnRef idx="2">
              <a:schemeClr val="accent1"/>
            </a:lnRef>
            <a:fillRef idx="0">
              <a:schemeClr val="accent1"/>
            </a:fillRef>
            <a:effectRef idx="1">
              <a:schemeClr val="accent1"/>
            </a:effectRef>
            <a:fontRef idx="minor">
              <a:schemeClr val="tx1"/>
            </a:fontRef>
          </p:style>
        </p:cxnSp>
      </p:grpSp>
      <p:sp>
        <p:nvSpPr>
          <p:cNvPr id="41" name="TextBox 40"/>
          <p:cNvSpPr txBox="1"/>
          <p:nvPr/>
        </p:nvSpPr>
        <p:spPr>
          <a:xfrm>
            <a:off x="6108197" y="1551768"/>
            <a:ext cx="1945843" cy="523220"/>
          </a:xfrm>
          <a:prstGeom prst="rect">
            <a:avLst/>
          </a:prstGeom>
          <a:noFill/>
        </p:spPr>
        <p:txBody>
          <a:bodyPr wrap="square" rtlCol="0">
            <a:spAutoFit/>
          </a:bodyPr>
          <a:lstStyle/>
          <a:p>
            <a:pPr>
              <a:spcBef>
                <a:spcPts val="1200"/>
              </a:spcBef>
            </a:pPr>
            <a:r>
              <a:rPr lang="en-US" sz="2800" dirty="0" smtClean="0">
                <a:solidFill>
                  <a:prstClr val="black"/>
                </a:solidFill>
                <a:effectLst>
                  <a:outerShdw blurRad="50800" dist="25400" dir="2700000" algn="tl" rotWithShape="0">
                    <a:prstClr val="black">
                      <a:alpha val="40000"/>
                    </a:prstClr>
                  </a:outerShdw>
                </a:effectLst>
              </a:rPr>
              <a:t>11  3.000</a:t>
            </a:r>
            <a:endParaRPr lang="en-US" sz="2800" dirty="0">
              <a:solidFill>
                <a:prstClr val="black"/>
              </a:solidFill>
              <a:effectLst>
                <a:outerShdw blurRad="50800" dist="25400" dir="2700000" algn="tl" rotWithShape="0">
                  <a:prstClr val="black">
                    <a:alpha val="40000"/>
                  </a:prstClr>
                </a:outerShdw>
              </a:effectLst>
            </a:endParaRPr>
          </a:p>
        </p:txBody>
      </p:sp>
      <p:grpSp>
        <p:nvGrpSpPr>
          <p:cNvPr id="42" name="Group 41"/>
          <p:cNvGrpSpPr/>
          <p:nvPr/>
        </p:nvGrpSpPr>
        <p:grpSpPr>
          <a:xfrm>
            <a:off x="6503827" y="1593876"/>
            <a:ext cx="1181417" cy="411480"/>
            <a:chOff x="4928600" y="825812"/>
            <a:chExt cx="1181417" cy="411480"/>
          </a:xfrm>
          <a:effectLst>
            <a:outerShdw blurRad="50800" dist="12700" dir="2700000" algn="tl" rotWithShape="0">
              <a:prstClr val="black">
                <a:alpha val="40000"/>
              </a:prstClr>
            </a:outerShdw>
          </a:effectLst>
        </p:grpSpPr>
        <p:sp>
          <p:nvSpPr>
            <p:cNvPr id="43" name="Arc 42"/>
            <p:cNvSpPr/>
            <p:nvPr/>
          </p:nvSpPr>
          <p:spPr>
            <a:xfrm>
              <a:off x="4928600" y="825812"/>
              <a:ext cx="180975" cy="411480"/>
            </a:xfrm>
            <a:prstGeom prst="arc">
              <a:avLst>
                <a:gd name="adj1" fmla="val 16200000"/>
                <a:gd name="adj2" fmla="val 5433421"/>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cxnSp>
          <p:nvCxnSpPr>
            <p:cNvPr id="44" name="Straight Connector 43"/>
            <p:cNvCxnSpPr/>
            <p:nvPr/>
          </p:nvCxnSpPr>
          <p:spPr>
            <a:xfrm>
              <a:off x="5012737" y="825812"/>
              <a:ext cx="109728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45" name="Straight Connector 44"/>
          <p:cNvCxnSpPr/>
          <p:nvPr/>
        </p:nvCxnSpPr>
        <p:spPr>
          <a:xfrm>
            <a:off x="6754930" y="2426115"/>
            <a:ext cx="548640" cy="0"/>
          </a:xfrm>
          <a:prstGeom prst="line">
            <a:avLst/>
          </a:prstGeom>
          <a:ln w="31750">
            <a:solidFill>
              <a:schemeClr val="tx1"/>
            </a:solidFill>
          </a:ln>
          <a:effectLst>
            <a:outerShdw blurRad="40000" dist="12700" dir="5400000" rotWithShape="0">
              <a:srgbClr val="000000">
                <a:alpha val="38000"/>
              </a:srgbClr>
            </a:outerShdw>
          </a:effectLst>
        </p:spPr>
        <p:style>
          <a:lnRef idx="2">
            <a:schemeClr val="accent1"/>
          </a:lnRef>
          <a:fillRef idx="0">
            <a:schemeClr val="accent1"/>
          </a:fillRef>
          <a:effectRef idx="1">
            <a:schemeClr val="accent1"/>
          </a:effectRef>
          <a:fontRef idx="minor">
            <a:schemeClr val="tx1"/>
          </a:fontRef>
        </p:style>
      </p:cxnSp>
      <p:sp>
        <p:nvSpPr>
          <p:cNvPr id="46" name="TextBox 45"/>
          <p:cNvSpPr txBox="1"/>
          <p:nvPr/>
        </p:nvSpPr>
        <p:spPr>
          <a:xfrm>
            <a:off x="6587964" y="1118767"/>
            <a:ext cx="769313" cy="523220"/>
          </a:xfrm>
          <a:prstGeom prst="rect">
            <a:avLst/>
          </a:prstGeom>
          <a:noFill/>
        </p:spPr>
        <p:txBody>
          <a:bodyPr wrap="square" rtlCol="0">
            <a:spAutoFit/>
          </a:bodyPr>
          <a:lstStyle/>
          <a:p>
            <a:pPr algn="r">
              <a:spcBef>
                <a:spcPts val="1200"/>
              </a:spcBef>
            </a:pPr>
            <a:r>
              <a:rPr lang="en-US" sz="2800" dirty="0" smtClean="0">
                <a:solidFill>
                  <a:prstClr val="black"/>
                </a:solidFill>
                <a:effectLst>
                  <a:outerShdw blurRad="50800" dist="25400" dir="2700000" algn="tl" rotWithShape="0">
                    <a:prstClr val="black">
                      <a:alpha val="40000"/>
                    </a:prstClr>
                  </a:outerShdw>
                </a:effectLst>
              </a:rPr>
              <a:t>0.2</a:t>
            </a:r>
            <a:endParaRPr lang="en-US" sz="2800" dirty="0">
              <a:solidFill>
                <a:prstClr val="black"/>
              </a:solidFill>
              <a:effectLst>
                <a:outerShdw blurRad="50800" dist="25400" dir="2700000" algn="tl" rotWithShape="0">
                  <a:prstClr val="black">
                    <a:alpha val="40000"/>
                  </a:prstClr>
                </a:outerShdw>
              </a:effectLst>
            </a:endParaRPr>
          </a:p>
        </p:txBody>
      </p:sp>
      <p:sp>
        <p:nvSpPr>
          <p:cNvPr id="47" name="TextBox 46"/>
          <p:cNvSpPr txBox="1"/>
          <p:nvPr/>
        </p:nvSpPr>
        <p:spPr>
          <a:xfrm>
            <a:off x="6918365" y="2411485"/>
            <a:ext cx="438912" cy="523220"/>
          </a:xfrm>
          <a:prstGeom prst="rect">
            <a:avLst/>
          </a:prstGeom>
          <a:noFill/>
        </p:spPr>
        <p:txBody>
          <a:bodyPr wrap="square" rtlCol="0">
            <a:spAutoFit/>
          </a:bodyPr>
          <a:lstStyle/>
          <a:p>
            <a:pPr algn="r">
              <a:spcBef>
                <a:spcPts val="1200"/>
              </a:spcBef>
            </a:pPr>
            <a:r>
              <a:rPr lang="en-US" sz="2800" dirty="0" smtClean="0">
                <a:solidFill>
                  <a:prstClr val="black"/>
                </a:solidFill>
                <a:effectLst>
                  <a:outerShdw blurRad="50800" dist="25400" dir="2700000" algn="tl" rotWithShape="0">
                    <a:prstClr val="black">
                      <a:alpha val="40000"/>
                    </a:prstClr>
                  </a:outerShdw>
                </a:effectLst>
              </a:rPr>
              <a:t>8</a:t>
            </a:r>
            <a:endParaRPr lang="en-US" sz="2800" dirty="0">
              <a:solidFill>
                <a:prstClr val="black"/>
              </a:solidFill>
              <a:effectLst>
                <a:outerShdw blurRad="50800" dist="25400" dir="2700000" algn="tl" rotWithShape="0">
                  <a:prstClr val="black">
                    <a:alpha val="40000"/>
                  </a:prstClr>
                </a:outerShdw>
              </a:effectLst>
            </a:endParaRPr>
          </a:p>
        </p:txBody>
      </p:sp>
      <p:sp>
        <p:nvSpPr>
          <p:cNvPr id="48" name="TextBox 47"/>
          <p:cNvSpPr txBox="1"/>
          <p:nvPr/>
        </p:nvSpPr>
        <p:spPr>
          <a:xfrm>
            <a:off x="7136604" y="2411485"/>
            <a:ext cx="438912" cy="523220"/>
          </a:xfrm>
          <a:prstGeom prst="rect">
            <a:avLst/>
          </a:prstGeom>
          <a:noFill/>
        </p:spPr>
        <p:txBody>
          <a:bodyPr wrap="square" rtlCol="0">
            <a:spAutoFit/>
          </a:bodyPr>
          <a:lstStyle/>
          <a:p>
            <a:pPr algn="r">
              <a:spcBef>
                <a:spcPts val="1200"/>
              </a:spcBef>
            </a:pPr>
            <a:r>
              <a:rPr lang="en-US" sz="2800" dirty="0" smtClean="0">
                <a:solidFill>
                  <a:prstClr val="black"/>
                </a:solidFill>
                <a:effectLst>
                  <a:outerShdw blurRad="50800" dist="25400" dir="2700000" algn="tl" rotWithShape="0">
                    <a:prstClr val="black">
                      <a:alpha val="40000"/>
                    </a:prstClr>
                  </a:outerShdw>
                </a:effectLst>
              </a:rPr>
              <a:t>0</a:t>
            </a:r>
            <a:endParaRPr lang="en-US" sz="2800" dirty="0">
              <a:solidFill>
                <a:prstClr val="black"/>
              </a:solidFill>
              <a:effectLst>
                <a:outerShdw blurRad="50800" dist="25400" dir="2700000" algn="tl" rotWithShape="0">
                  <a:prstClr val="black">
                    <a:alpha val="40000"/>
                  </a:prstClr>
                </a:outerShdw>
              </a:effectLst>
            </a:endParaRPr>
          </a:p>
        </p:txBody>
      </p:sp>
      <p:sp>
        <p:nvSpPr>
          <p:cNvPr id="49" name="TextBox 48"/>
          <p:cNvSpPr txBox="1"/>
          <p:nvPr/>
        </p:nvSpPr>
        <p:spPr>
          <a:xfrm>
            <a:off x="6934473" y="2758439"/>
            <a:ext cx="635784" cy="523220"/>
          </a:xfrm>
          <a:prstGeom prst="rect">
            <a:avLst/>
          </a:prstGeom>
          <a:noFill/>
        </p:spPr>
        <p:txBody>
          <a:bodyPr wrap="square" rtlCol="0">
            <a:spAutoFit/>
          </a:bodyPr>
          <a:lstStyle/>
          <a:p>
            <a:pPr algn="r">
              <a:spcBef>
                <a:spcPts val="1200"/>
              </a:spcBef>
            </a:pPr>
            <a:r>
              <a:rPr lang="en-US" sz="2800" dirty="0" smtClean="0">
                <a:solidFill>
                  <a:prstClr val="black"/>
                </a:solidFill>
                <a:effectLst>
                  <a:outerShdw blurRad="50800" dist="25400" dir="2700000" algn="tl" rotWithShape="0">
                    <a:prstClr val="black">
                      <a:alpha val="40000"/>
                    </a:prstClr>
                  </a:outerShdw>
                </a:effectLst>
              </a:rPr>
              <a:t>77</a:t>
            </a:r>
            <a:endParaRPr lang="en-US" sz="2800" dirty="0">
              <a:solidFill>
                <a:prstClr val="black"/>
              </a:solidFill>
              <a:effectLst>
                <a:outerShdw blurRad="50800" dist="25400" dir="2700000" algn="tl" rotWithShape="0">
                  <a:prstClr val="black">
                    <a:alpha val="40000"/>
                  </a:prstClr>
                </a:outerShdw>
              </a:effectLst>
            </a:endParaRPr>
          </a:p>
        </p:txBody>
      </p:sp>
      <p:sp>
        <p:nvSpPr>
          <p:cNvPr id="53" name="TextBox 52"/>
          <p:cNvSpPr txBox="1"/>
          <p:nvPr/>
        </p:nvSpPr>
        <p:spPr>
          <a:xfrm>
            <a:off x="6589094" y="1940709"/>
            <a:ext cx="759561" cy="523220"/>
          </a:xfrm>
          <a:prstGeom prst="rect">
            <a:avLst/>
          </a:prstGeom>
          <a:noFill/>
        </p:spPr>
        <p:txBody>
          <a:bodyPr wrap="square" rtlCol="0">
            <a:spAutoFit/>
          </a:bodyPr>
          <a:lstStyle/>
          <a:p>
            <a:pPr algn="r">
              <a:spcBef>
                <a:spcPts val="1200"/>
              </a:spcBef>
            </a:pPr>
            <a:r>
              <a:rPr lang="en-US" sz="2800" dirty="0" smtClean="0">
                <a:solidFill>
                  <a:prstClr val="black"/>
                </a:solidFill>
                <a:effectLst>
                  <a:outerShdw blurRad="50800" dist="25400" dir="2700000" algn="tl" rotWithShape="0">
                    <a:prstClr val="black">
                      <a:alpha val="40000"/>
                    </a:prstClr>
                  </a:outerShdw>
                </a:effectLst>
              </a:rPr>
              <a:t>2 2</a:t>
            </a:r>
            <a:endParaRPr lang="en-US" sz="2800" dirty="0">
              <a:solidFill>
                <a:prstClr val="black"/>
              </a:solidFill>
              <a:effectLst>
                <a:outerShdw blurRad="50800" dist="25400" dir="2700000" algn="tl" rotWithShape="0">
                  <a:prstClr val="black">
                    <a:alpha val="40000"/>
                  </a:prstClr>
                </a:outerShdw>
              </a:effectLst>
            </a:endParaRPr>
          </a:p>
        </p:txBody>
      </p:sp>
      <p:sp>
        <p:nvSpPr>
          <p:cNvPr id="54" name="TextBox 53"/>
          <p:cNvSpPr txBox="1"/>
          <p:nvPr/>
        </p:nvSpPr>
        <p:spPr>
          <a:xfrm>
            <a:off x="7121884" y="1118767"/>
            <a:ext cx="438912" cy="523220"/>
          </a:xfrm>
          <a:prstGeom prst="rect">
            <a:avLst/>
          </a:prstGeom>
          <a:noFill/>
        </p:spPr>
        <p:txBody>
          <a:bodyPr wrap="square" rtlCol="0">
            <a:spAutoFit/>
          </a:bodyPr>
          <a:lstStyle/>
          <a:p>
            <a:pPr algn="r">
              <a:spcBef>
                <a:spcPts val="1200"/>
              </a:spcBef>
            </a:pPr>
            <a:r>
              <a:rPr lang="en-US" sz="2800" dirty="0" smtClean="0">
                <a:solidFill>
                  <a:prstClr val="black"/>
                </a:solidFill>
                <a:effectLst>
                  <a:outerShdw blurRad="50800" dist="25400" dir="2700000" algn="tl" rotWithShape="0">
                    <a:prstClr val="black">
                      <a:alpha val="40000"/>
                    </a:prstClr>
                  </a:outerShdw>
                </a:effectLst>
              </a:rPr>
              <a:t>7</a:t>
            </a:r>
            <a:endParaRPr lang="en-US" sz="2800" dirty="0">
              <a:solidFill>
                <a:prstClr val="black"/>
              </a:solidFill>
              <a:effectLst>
                <a:outerShdw blurRad="50800" dist="25400" dir="2700000" algn="tl" rotWithShape="0">
                  <a:prstClr val="black">
                    <a:alpha val="40000"/>
                  </a:prstClr>
                </a:outerShdw>
              </a:effectLst>
            </a:endParaRPr>
          </a:p>
        </p:txBody>
      </p:sp>
      <p:cxnSp>
        <p:nvCxnSpPr>
          <p:cNvPr id="55" name="Straight Connector 54"/>
          <p:cNvCxnSpPr/>
          <p:nvPr/>
        </p:nvCxnSpPr>
        <p:spPr>
          <a:xfrm>
            <a:off x="7053630" y="3236865"/>
            <a:ext cx="457200" cy="0"/>
          </a:xfrm>
          <a:prstGeom prst="line">
            <a:avLst/>
          </a:prstGeom>
          <a:ln w="31750">
            <a:solidFill>
              <a:schemeClr val="tx1"/>
            </a:solidFill>
          </a:ln>
          <a:effectLst>
            <a:outerShdw blurRad="40000" dist="12700" dir="5400000" rotWithShape="0">
              <a:srgbClr val="000000">
                <a:alpha val="38000"/>
              </a:srgbClr>
            </a:outerShdw>
          </a:effectLst>
        </p:spPr>
        <p:style>
          <a:lnRef idx="2">
            <a:schemeClr val="accent1"/>
          </a:lnRef>
          <a:fillRef idx="0">
            <a:schemeClr val="accent1"/>
          </a:fillRef>
          <a:effectRef idx="1">
            <a:schemeClr val="accent1"/>
          </a:effectRef>
          <a:fontRef idx="minor">
            <a:schemeClr val="tx1"/>
          </a:fontRef>
        </p:style>
      </p:cxnSp>
      <p:sp>
        <p:nvSpPr>
          <p:cNvPr id="56" name="TextBox 55"/>
          <p:cNvSpPr txBox="1"/>
          <p:nvPr/>
        </p:nvSpPr>
        <p:spPr>
          <a:xfrm>
            <a:off x="7129285" y="3222235"/>
            <a:ext cx="438912" cy="523220"/>
          </a:xfrm>
          <a:prstGeom prst="rect">
            <a:avLst/>
          </a:prstGeom>
          <a:noFill/>
        </p:spPr>
        <p:txBody>
          <a:bodyPr wrap="square" rtlCol="0">
            <a:spAutoFit/>
          </a:bodyPr>
          <a:lstStyle/>
          <a:p>
            <a:pPr algn="r">
              <a:spcBef>
                <a:spcPts val="1200"/>
              </a:spcBef>
            </a:pPr>
            <a:r>
              <a:rPr lang="en-US" sz="2800" dirty="0" smtClean="0">
                <a:solidFill>
                  <a:prstClr val="black"/>
                </a:solidFill>
                <a:effectLst>
                  <a:outerShdw blurRad="50800" dist="25400" dir="2700000" algn="tl" rotWithShape="0">
                    <a:prstClr val="black">
                      <a:alpha val="40000"/>
                    </a:prstClr>
                  </a:outerShdw>
                </a:effectLst>
              </a:rPr>
              <a:t>3</a:t>
            </a:r>
            <a:endParaRPr lang="en-US" sz="2800" dirty="0">
              <a:solidFill>
                <a:prstClr val="black"/>
              </a:solidFill>
              <a:effectLst>
                <a:outerShdw blurRad="50800" dist="25400" dir="2700000" algn="tl" rotWithShape="0">
                  <a:prstClr val="black">
                    <a:alpha val="40000"/>
                  </a:prstClr>
                </a:outerShdw>
              </a:effectLst>
            </a:endParaRPr>
          </a:p>
        </p:txBody>
      </p:sp>
      <p:sp>
        <p:nvSpPr>
          <p:cNvPr id="57" name="TextBox 56"/>
          <p:cNvSpPr txBox="1"/>
          <p:nvPr/>
        </p:nvSpPr>
        <p:spPr>
          <a:xfrm>
            <a:off x="7332898" y="3221840"/>
            <a:ext cx="438912" cy="523220"/>
          </a:xfrm>
          <a:prstGeom prst="rect">
            <a:avLst/>
          </a:prstGeom>
          <a:noFill/>
        </p:spPr>
        <p:txBody>
          <a:bodyPr wrap="square" rtlCol="0">
            <a:spAutoFit/>
          </a:bodyPr>
          <a:lstStyle/>
          <a:p>
            <a:pPr algn="r">
              <a:spcBef>
                <a:spcPts val="1200"/>
              </a:spcBef>
            </a:pPr>
            <a:r>
              <a:rPr lang="en-US" sz="2800" dirty="0" smtClean="0">
                <a:solidFill>
                  <a:prstClr val="black"/>
                </a:solidFill>
                <a:effectLst>
                  <a:outerShdw blurRad="50800" dist="25400" dir="2700000" algn="tl" rotWithShape="0">
                    <a:prstClr val="black">
                      <a:alpha val="40000"/>
                    </a:prstClr>
                  </a:outerShdw>
                </a:effectLst>
              </a:rPr>
              <a:t>0</a:t>
            </a:r>
            <a:endParaRPr lang="en-US" sz="2800" dirty="0">
              <a:solidFill>
                <a:prstClr val="black"/>
              </a:solidFill>
              <a:effectLst>
                <a:outerShdw blurRad="50800" dist="25400" dir="2700000" algn="tl" rotWithShape="0">
                  <a:prstClr val="black">
                    <a:alpha val="40000"/>
                  </a:prstClr>
                </a:outerShdw>
              </a:effectLst>
            </a:endParaRPr>
          </a:p>
        </p:txBody>
      </p:sp>
      <p:sp>
        <p:nvSpPr>
          <p:cNvPr id="58" name="TextBox 57"/>
          <p:cNvSpPr txBox="1"/>
          <p:nvPr/>
        </p:nvSpPr>
        <p:spPr>
          <a:xfrm>
            <a:off x="7325493" y="1118767"/>
            <a:ext cx="438912" cy="523220"/>
          </a:xfrm>
          <a:prstGeom prst="rect">
            <a:avLst/>
          </a:prstGeom>
          <a:noFill/>
        </p:spPr>
        <p:txBody>
          <a:bodyPr wrap="square" rtlCol="0">
            <a:spAutoFit/>
          </a:bodyPr>
          <a:lstStyle/>
          <a:p>
            <a:pPr algn="r">
              <a:spcBef>
                <a:spcPts val="1200"/>
              </a:spcBef>
            </a:pPr>
            <a:r>
              <a:rPr lang="en-US" sz="2800" dirty="0" smtClean="0">
                <a:solidFill>
                  <a:prstClr val="black"/>
                </a:solidFill>
                <a:effectLst>
                  <a:outerShdw blurRad="50800" dist="25400" dir="2700000" algn="tl" rotWithShape="0">
                    <a:prstClr val="black">
                      <a:alpha val="40000"/>
                    </a:prstClr>
                  </a:outerShdw>
                </a:effectLst>
              </a:rPr>
              <a:t>2</a:t>
            </a:r>
            <a:endParaRPr lang="en-US" sz="2800" dirty="0">
              <a:solidFill>
                <a:prstClr val="black"/>
              </a:solidFill>
              <a:effectLst>
                <a:outerShdw blurRad="50800" dist="25400" dir="2700000" algn="tl" rotWithShape="0">
                  <a:prstClr val="black">
                    <a:alpha val="40000"/>
                  </a:prstClr>
                </a:outerShdw>
              </a:effectLst>
            </a:endParaRPr>
          </a:p>
        </p:txBody>
      </p:sp>
      <p:sp>
        <p:nvSpPr>
          <p:cNvPr id="59" name="TextBox 58"/>
          <p:cNvSpPr txBox="1"/>
          <p:nvPr/>
        </p:nvSpPr>
        <p:spPr>
          <a:xfrm>
            <a:off x="7136514" y="3584323"/>
            <a:ext cx="635784" cy="523220"/>
          </a:xfrm>
          <a:prstGeom prst="rect">
            <a:avLst/>
          </a:prstGeom>
          <a:noFill/>
        </p:spPr>
        <p:txBody>
          <a:bodyPr wrap="square" rtlCol="0">
            <a:spAutoFit/>
          </a:bodyPr>
          <a:lstStyle/>
          <a:p>
            <a:pPr algn="r">
              <a:spcBef>
                <a:spcPts val="1200"/>
              </a:spcBef>
            </a:pPr>
            <a:r>
              <a:rPr lang="en-US" sz="2800" dirty="0" smtClean="0">
                <a:solidFill>
                  <a:prstClr val="black"/>
                </a:solidFill>
                <a:effectLst>
                  <a:outerShdw blurRad="50800" dist="25400" dir="2700000" algn="tl" rotWithShape="0">
                    <a:prstClr val="black">
                      <a:alpha val="40000"/>
                    </a:prstClr>
                  </a:outerShdw>
                </a:effectLst>
              </a:rPr>
              <a:t>22</a:t>
            </a:r>
            <a:endParaRPr lang="en-US" sz="2800" dirty="0">
              <a:solidFill>
                <a:prstClr val="black"/>
              </a:solidFill>
              <a:effectLst>
                <a:outerShdw blurRad="50800" dist="25400" dir="2700000" algn="tl" rotWithShape="0">
                  <a:prstClr val="black">
                    <a:alpha val="40000"/>
                  </a:prstClr>
                </a:outerShdw>
              </a:effectLst>
            </a:endParaRPr>
          </a:p>
        </p:txBody>
      </p:sp>
      <p:cxnSp>
        <p:nvCxnSpPr>
          <p:cNvPr id="60" name="Straight Connector 59"/>
          <p:cNvCxnSpPr/>
          <p:nvPr/>
        </p:nvCxnSpPr>
        <p:spPr>
          <a:xfrm>
            <a:off x="7265685" y="4047632"/>
            <a:ext cx="457200" cy="0"/>
          </a:xfrm>
          <a:prstGeom prst="line">
            <a:avLst/>
          </a:prstGeom>
          <a:ln w="31750">
            <a:solidFill>
              <a:schemeClr val="tx1"/>
            </a:solidFill>
          </a:ln>
          <a:effectLst>
            <a:outerShdw blurRad="40000" dist="12700" dir="5400000" rotWithShape="0">
              <a:srgbClr val="000000">
                <a:alpha val="38000"/>
              </a:srgbClr>
            </a:outerShdw>
          </a:effectLst>
        </p:spPr>
        <p:style>
          <a:lnRef idx="2">
            <a:schemeClr val="accent1"/>
          </a:lnRef>
          <a:fillRef idx="0">
            <a:schemeClr val="accent1"/>
          </a:fillRef>
          <a:effectRef idx="1">
            <a:schemeClr val="accent1"/>
          </a:effectRef>
          <a:fontRef idx="minor">
            <a:schemeClr val="tx1"/>
          </a:fontRef>
        </p:style>
      </p:cxnSp>
      <p:sp>
        <p:nvSpPr>
          <p:cNvPr id="61" name="TextBox 60"/>
          <p:cNvSpPr txBox="1"/>
          <p:nvPr/>
        </p:nvSpPr>
        <p:spPr>
          <a:xfrm>
            <a:off x="7174396" y="4033002"/>
            <a:ext cx="605856" cy="523220"/>
          </a:xfrm>
          <a:prstGeom prst="rect">
            <a:avLst/>
          </a:prstGeom>
          <a:noFill/>
        </p:spPr>
        <p:txBody>
          <a:bodyPr wrap="square" rtlCol="0">
            <a:spAutoFit/>
          </a:bodyPr>
          <a:lstStyle/>
          <a:p>
            <a:pPr algn="r">
              <a:spcBef>
                <a:spcPts val="1200"/>
              </a:spcBef>
            </a:pPr>
            <a:r>
              <a:rPr lang="en-US" sz="2800" dirty="0" smtClean="0">
                <a:solidFill>
                  <a:prstClr val="black"/>
                </a:solidFill>
                <a:effectLst>
                  <a:outerShdw blurRad="50800" dist="25400" dir="2700000" algn="tl" rotWithShape="0">
                    <a:prstClr val="black">
                      <a:alpha val="40000"/>
                    </a:prstClr>
                  </a:outerShdw>
                </a:effectLst>
              </a:rPr>
              <a:t>8</a:t>
            </a:r>
            <a:endParaRPr lang="en-US" sz="2800" dirty="0">
              <a:solidFill>
                <a:prstClr val="black"/>
              </a:solidFill>
              <a:effectLst>
                <a:outerShdw blurRad="50800" dist="25400" dir="2700000" algn="tl" rotWithShape="0">
                  <a:prstClr val="black">
                    <a:alpha val="40000"/>
                  </a:prstClr>
                </a:outerShdw>
              </a:effectLst>
            </a:endParaRPr>
          </a:p>
        </p:txBody>
      </p:sp>
      <p:cxnSp>
        <p:nvCxnSpPr>
          <p:cNvPr id="30" name="Straight Connector 29"/>
          <p:cNvCxnSpPr/>
          <p:nvPr/>
        </p:nvCxnSpPr>
        <p:spPr>
          <a:xfrm>
            <a:off x="4353151" y="2668496"/>
            <a:ext cx="365760" cy="0"/>
          </a:xfrm>
          <a:prstGeom prst="line">
            <a:avLst/>
          </a:prstGeom>
          <a:ln w="31750">
            <a:solidFill>
              <a:schemeClr val="tx1"/>
            </a:solidFill>
          </a:ln>
          <a:effectLst>
            <a:outerShdw blurRad="40000" dist="12700" dir="5400000" rotWithShape="0">
              <a:srgbClr val="000000">
                <a:alpha val="38000"/>
              </a:srgbClr>
            </a:outerShdw>
          </a:effectLst>
        </p:spPr>
        <p:style>
          <a:lnRef idx="2">
            <a:schemeClr val="accent1"/>
          </a:lnRef>
          <a:fillRef idx="0">
            <a:schemeClr val="accent1"/>
          </a:fillRef>
          <a:effectRef idx="1">
            <a:schemeClr val="accent1"/>
          </a:effectRef>
          <a:fontRef idx="minor">
            <a:schemeClr val="tx1"/>
          </a:fontRef>
        </p:style>
      </p:cxnSp>
      <p:sp>
        <p:nvSpPr>
          <p:cNvPr id="31" name="TextBox 30"/>
          <p:cNvSpPr txBox="1"/>
          <p:nvPr/>
        </p:nvSpPr>
        <p:spPr>
          <a:xfrm>
            <a:off x="914400" y="3555948"/>
            <a:ext cx="4718304" cy="523220"/>
          </a:xfrm>
          <a:prstGeom prst="rect">
            <a:avLst/>
          </a:prstGeom>
          <a:noFill/>
        </p:spPr>
        <p:txBody>
          <a:bodyPr wrap="square" rtlCol="0">
            <a:spAutoFit/>
          </a:bodyPr>
          <a:lstStyle/>
          <a:p>
            <a:r>
              <a:rPr lang="en-US" sz="2800" dirty="0" smtClean="0">
                <a:solidFill>
                  <a:prstClr val="black"/>
                </a:solidFill>
                <a:effectLst>
                  <a:outerShdw blurRad="50800" dist="25400" dir="2700000" algn="tl" rotWithShape="0">
                    <a:prstClr val="black">
                      <a:alpha val="40000"/>
                    </a:prstClr>
                  </a:outerShdw>
                </a:effectLst>
              </a:rPr>
              <a:t>The decimal repeats.</a:t>
            </a:r>
            <a:endParaRPr lang="en-US" sz="2800" dirty="0">
              <a:solidFill>
                <a:prstClr val="black"/>
              </a:solidFill>
              <a:effectLst>
                <a:outerShdw blurRad="50800" dist="25400" dir="2700000" algn="tl" rotWithShape="0">
                  <a:prstClr val="black">
                    <a:alpha val="40000"/>
                  </a:prstClr>
                </a:outerShdw>
              </a:effectLst>
            </a:endParaRPr>
          </a:p>
        </p:txBody>
      </p:sp>
      <p:grpSp>
        <p:nvGrpSpPr>
          <p:cNvPr id="7" name="Group 6"/>
          <p:cNvGrpSpPr/>
          <p:nvPr/>
        </p:nvGrpSpPr>
        <p:grpSpPr>
          <a:xfrm>
            <a:off x="5017008" y="1301848"/>
            <a:ext cx="601066" cy="875159"/>
            <a:chOff x="7439338" y="3423401"/>
            <a:chExt cx="601066" cy="875159"/>
          </a:xfrm>
        </p:grpSpPr>
        <p:sp>
          <p:nvSpPr>
            <p:cNvPr id="32" name="TextBox 31"/>
            <p:cNvSpPr txBox="1"/>
            <p:nvPr/>
          </p:nvSpPr>
          <p:spPr>
            <a:xfrm>
              <a:off x="7439339" y="3423401"/>
              <a:ext cx="601065" cy="461665"/>
            </a:xfrm>
            <a:prstGeom prst="rect">
              <a:avLst/>
            </a:prstGeom>
            <a:noFill/>
          </p:spPr>
          <p:txBody>
            <a:bodyPr wrap="square" rtlCol="0">
              <a:spAutoFit/>
            </a:bodyPr>
            <a:lstStyle/>
            <a:p>
              <a:pPr algn="ctr">
                <a:spcAft>
                  <a:spcPts val="600"/>
                </a:spcAft>
              </a:pPr>
              <a:r>
                <a:rPr lang="en-US" sz="2400" dirty="0" smtClean="0">
                  <a:solidFill>
                    <a:prstClr val="black"/>
                  </a:solidFill>
                  <a:effectLst>
                    <a:outerShdw blurRad="50800" dist="25400" dir="2700000" algn="tl" rotWithShape="0">
                      <a:prstClr val="black">
                        <a:alpha val="40000"/>
                      </a:prstClr>
                    </a:outerShdw>
                  </a:effectLst>
                </a:rPr>
                <a:t>3</a:t>
              </a:r>
              <a:endParaRPr lang="en-US" sz="2400" dirty="0">
                <a:solidFill>
                  <a:prstClr val="black"/>
                </a:solidFill>
                <a:effectLst>
                  <a:outerShdw blurRad="50800" dist="25400" dir="2700000" algn="tl" rotWithShape="0">
                    <a:prstClr val="black">
                      <a:alpha val="40000"/>
                    </a:prstClr>
                  </a:outerShdw>
                </a:effectLst>
              </a:endParaRPr>
            </a:p>
          </p:txBody>
        </p:sp>
        <p:sp>
          <p:nvSpPr>
            <p:cNvPr id="33" name="TextBox 32"/>
            <p:cNvSpPr txBox="1"/>
            <p:nvPr/>
          </p:nvSpPr>
          <p:spPr>
            <a:xfrm>
              <a:off x="7439338" y="3836895"/>
              <a:ext cx="601065" cy="461665"/>
            </a:xfrm>
            <a:prstGeom prst="rect">
              <a:avLst/>
            </a:prstGeom>
            <a:noFill/>
          </p:spPr>
          <p:txBody>
            <a:bodyPr wrap="square" rtlCol="0">
              <a:spAutoFit/>
            </a:bodyPr>
            <a:lstStyle/>
            <a:p>
              <a:pPr algn="ctr">
                <a:spcAft>
                  <a:spcPts val="600"/>
                </a:spcAft>
              </a:pPr>
              <a:r>
                <a:rPr lang="en-US" sz="2400" dirty="0" smtClean="0">
                  <a:solidFill>
                    <a:prstClr val="black"/>
                  </a:solidFill>
                  <a:effectLst>
                    <a:outerShdw blurRad="50800" dist="25400" dir="2700000" algn="tl" rotWithShape="0">
                      <a:prstClr val="black">
                        <a:alpha val="40000"/>
                      </a:prstClr>
                    </a:outerShdw>
                  </a:effectLst>
                </a:rPr>
                <a:t>11</a:t>
              </a:r>
              <a:endParaRPr lang="en-US" sz="2400" dirty="0">
                <a:solidFill>
                  <a:prstClr val="black"/>
                </a:solidFill>
                <a:effectLst>
                  <a:outerShdw blurRad="50800" dist="25400" dir="2700000" algn="tl" rotWithShape="0">
                    <a:prstClr val="black">
                      <a:alpha val="40000"/>
                    </a:prstClr>
                  </a:outerShdw>
                </a:effectLst>
              </a:endParaRPr>
            </a:p>
          </p:txBody>
        </p:sp>
        <p:cxnSp>
          <p:nvCxnSpPr>
            <p:cNvPr id="34" name="Straight Connector 33"/>
            <p:cNvCxnSpPr/>
            <p:nvPr/>
          </p:nvCxnSpPr>
          <p:spPr>
            <a:xfrm>
              <a:off x="7556991" y="3863121"/>
              <a:ext cx="365760" cy="0"/>
            </a:xfrm>
            <a:prstGeom prst="line">
              <a:avLst/>
            </a:prstGeom>
            <a:ln w="31750">
              <a:solidFill>
                <a:schemeClr val="tx1"/>
              </a:solidFill>
            </a:ln>
            <a:effectLst>
              <a:outerShdw blurRad="40000" dist="12700" dir="5400000" rotWithShape="0">
                <a:srgbClr val="000000">
                  <a:alpha val="38000"/>
                </a:srgbClr>
              </a:outerShdw>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85580067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1"/>
                                        </p:tgtEl>
                                        <p:attrNameLst>
                                          <p:attrName>style.visibility</p:attrName>
                                        </p:attrNameLst>
                                      </p:cBhvr>
                                      <p:to>
                                        <p:strVal val="visible"/>
                                      </p:to>
                                    </p:set>
                                    <p:animEffect transition="in" filter="fade">
                                      <p:cBhvr>
                                        <p:cTn id="15" dur="500"/>
                                        <p:tgtEl>
                                          <p:spTgt spid="41"/>
                                        </p:tgtEl>
                                      </p:cBhvr>
                                    </p:animEffect>
                                  </p:childTnLst>
                                </p:cTn>
                              </p:par>
                              <p:par>
                                <p:cTn id="16" presetID="10" presetClass="entr" presetSubtype="0" fill="hold" nodeType="withEffect">
                                  <p:stCondLst>
                                    <p:cond delay="0"/>
                                  </p:stCondLst>
                                  <p:childTnLst>
                                    <p:set>
                                      <p:cBhvr>
                                        <p:cTn id="17" dur="1" fill="hold">
                                          <p:stCondLst>
                                            <p:cond delay="0"/>
                                          </p:stCondLst>
                                        </p:cTn>
                                        <p:tgtEl>
                                          <p:spTgt spid="42"/>
                                        </p:tgtEl>
                                        <p:attrNameLst>
                                          <p:attrName>style.visibility</p:attrName>
                                        </p:attrNameLst>
                                      </p:cBhvr>
                                      <p:to>
                                        <p:strVal val="visible"/>
                                      </p:to>
                                    </p:set>
                                    <p:animEffect transition="in" filter="fade">
                                      <p:cBhvr>
                                        <p:cTn id="18" dur="500"/>
                                        <p:tgtEl>
                                          <p:spTgt spid="42"/>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46"/>
                                        </p:tgtEl>
                                        <p:attrNameLst>
                                          <p:attrName>style.visibility</p:attrName>
                                        </p:attrNameLst>
                                      </p:cBhvr>
                                      <p:to>
                                        <p:strVal val="visible"/>
                                      </p:to>
                                    </p:set>
                                    <p:animEffect transition="in" filter="fade">
                                      <p:cBhvr>
                                        <p:cTn id="23" dur="500"/>
                                        <p:tgtEl>
                                          <p:spTgt spid="46"/>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53"/>
                                        </p:tgtEl>
                                        <p:attrNameLst>
                                          <p:attrName>style.visibility</p:attrName>
                                        </p:attrNameLst>
                                      </p:cBhvr>
                                      <p:to>
                                        <p:strVal val="visible"/>
                                      </p:to>
                                    </p:set>
                                    <p:animEffect transition="in" filter="fade">
                                      <p:cBhvr>
                                        <p:cTn id="28" dur="500"/>
                                        <p:tgtEl>
                                          <p:spTgt spid="53"/>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45"/>
                                        </p:tgtEl>
                                        <p:attrNameLst>
                                          <p:attrName>style.visibility</p:attrName>
                                        </p:attrNameLst>
                                      </p:cBhvr>
                                      <p:to>
                                        <p:strVal val="visible"/>
                                      </p:to>
                                    </p:set>
                                    <p:animEffect transition="in" filter="fade">
                                      <p:cBhvr>
                                        <p:cTn id="33" dur="500"/>
                                        <p:tgtEl>
                                          <p:spTgt spid="45"/>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47"/>
                                        </p:tgtEl>
                                        <p:attrNameLst>
                                          <p:attrName>style.visibility</p:attrName>
                                        </p:attrNameLst>
                                      </p:cBhvr>
                                      <p:to>
                                        <p:strVal val="visible"/>
                                      </p:to>
                                    </p:set>
                                    <p:animEffect transition="in" filter="fade">
                                      <p:cBhvr>
                                        <p:cTn id="36" dur="500"/>
                                        <p:tgtEl>
                                          <p:spTgt spid="47"/>
                                        </p:tgtEl>
                                      </p:cBhvr>
                                    </p:animEffect>
                                  </p:childTnLst>
                                </p:cTn>
                              </p:par>
                            </p:childTnLst>
                          </p:cTn>
                        </p:par>
                      </p:childTnLst>
                    </p:cTn>
                  </p:par>
                  <p:par>
                    <p:cTn id="37" fill="hold">
                      <p:stCondLst>
                        <p:cond delay="indefinite"/>
                      </p:stCondLst>
                      <p:childTnLst>
                        <p:par>
                          <p:cTn id="38" fill="hold">
                            <p:stCondLst>
                              <p:cond delay="0"/>
                            </p:stCondLst>
                            <p:childTnLst>
                              <p:par>
                                <p:cTn id="39" presetID="47" presetClass="entr" presetSubtype="0" fill="hold" grpId="0" nodeType="clickEffect">
                                  <p:stCondLst>
                                    <p:cond delay="0"/>
                                  </p:stCondLst>
                                  <p:childTnLst>
                                    <p:set>
                                      <p:cBhvr>
                                        <p:cTn id="40" dur="1" fill="hold">
                                          <p:stCondLst>
                                            <p:cond delay="0"/>
                                          </p:stCondLst>
                                        </p:cTn>
                                        <p:tgtEl>
                                          <p:spTgt spid="48"/>
                                        </p:tgtEl>
                                        <p:attrNameLst>
                                          <p:attrName>style.visibility</p:attrName>
                                        </p:attrNameLst>
                                      </p:cBhvr>
                                      <p:to>
                                        <p:strVal val="visible"/>
                                      </p:to>
                                    </p:set>
                                    <p:animEffect transition="in" filter="fade">
                                      <p:cBhvr>
                                        <p:cTn id="41" dur="500"/>
                                        <p:tgtEl>
                                          <p:spTgt spid="48"/>
                                        </p:tgtEl>
                                      </p:cBhvr>
                                    </p:animEffect>
                                    <p:anim calcmode="lin" valueType="num">
                                      <p:cBhvr>
                                        <p:cTn id="42" dur="500" fill="hold"/>
                                        <p:tgtEl>
                                          <p:spTgt spid="48"/>
                                        </p:tgtEl>
                                        <p:attrNameLst>
                                          <p:attrName>ppt_x</p:attrName>
                                        </p:attrNameLst>
                                      </p:cBhvr>
                                      <p:tavLst>
                                        <p:tav tm="0">
                                          <p:val>
                                            <p:strVal val="#ppt_x"/>
                                          </p:val>
                                        </p:tav>
                                        <p:tav tm="100000">
                                          <p:val>
                                            <p:strVal val="#ppt_x"/>
                                          </p:val>
                                        </p:tav>
                                      </p:tavLst>
                                    </p:anim>
                                    <p:anim calcmode="lin" valueType="num">
                                      <p:cBhvr>
                                        <p:cTn id="43" dur="500" fill="hold"/>
                                        <p:tgtEl>
                                          <p:spTgt spid="48"/>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54"/>
                                        </p:tgtEl>
                                        <p:attrNameLst>
                                          <p:attrName>style.visibility</p:attrName>
                                        </p:attrNameLst>
                                      </p:cBhvr>
                                      <p:to>
                                        <p:strVal val="visible"/>
                                      </p:to>
                                    </p:set>
                                    <p:animEffect transition="in" filter="fade">
                                      <p:cBhvr>
                                        <p:cTn id="48" dur="500"/>
                                        <p:tgtEl>
                                          <p:spTgt spid="54"/>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49"/>
                                        </p:tgtEl>
                                        <p:attrNameLst>
                                          <p:attrName>style.visibility</p:attrName>
                                        </p:attrNameLst>
                                      </p:cBhvr>
                                      <p:to>
                                        <p:strVal val="visible"/>
                                      </p:to>
                                    </p:set>
                                    <p:animEffect transition="in" filter="fade">
                                      <p:cBhvr>
                                        <p:cTn id="53" dur="500"/>
                                        <p:tgtEl>
                                          <p:spTgt spid="49"/>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nodeType="clickEffect">
                                  <p:stCondLst>
                                    <p:cond delay="0"/>
                                  </p:stCondLst>
                                  <p:childTnLst>
                                    <p:set>
                                      <p:cBhvr>
                                        <p:cTn id="57" dur="1" fill="hold">
                                          <p:stCondLst>
                                            <p:cond delay="0"/>
                                          </p:stCondLst>
                                        </p:cTn>
                                        <p:tgtEl>
                                          <p:spTgt spid="55"/>
                                        </p:tgtEl>
                                        <p:attrNameLst>
                                          <p:attrName>style.visibility</p:attrName>
                                        </p:attrNameLst>
                                      </p:cBhvr>
                                      <p:to>
                                        <p:strVal val="visible"/>
                                      </p:to>
                                    </p:set>
                                    <p:animEffect transition="in" filter="fade">
                                      <p:cBhvr>
                                        <p:cTn id="58" dur="500"/>
                                        <p:tgtEl>
                                          <p:spTgt spid="55"/>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56"/>
                                        </p:tgtEl>
                                        <p:attrNameLst>
                                          <p:attrName>style.visibility</p:attrName>
                                        </p:attrNameLst>
                                      </p:cBhvr>
                                      <p:to>
                                        <p:strVal val="visible"/>
                                      </p:to>
                                    </p:set>
                                    <p:animEffect transition="in" filter="fade">
                                      <p:cBhvr>
                                        <p:cTn id="61" dur="500"/>
                                        <p:tgtEl>
                                          <p:spTgt spid="56"/>
                                        </p:tgtEl>
                                      </p:cBhvr>
                                    </p:animEffect>
                                  </p:childTnLst>
                                </p:cTn>
                              </p:par>
                            </p:childTnLst>
                          </p:cTn>
                        </p:par>
                      </p:childTnLst>
                    </p:cTn>
                  </p:par>
                  <p:par>
                    <p:cTn id="62" fill="hold">
                      <p:stCondLst>
                        <p:cond delay="indefinite"/>
                      </p:stCondLst>
                      <p:childTnLst>
                        <p:par>
                          <p:cTn id="63" fill="hold">
                            <p:stCondLst>
                              <p:cond delay="0"/>
                            </p:stCondLst>
                            <p:childTnLst>
                              <p:par>
                                <p:cTn id="64" presetID="47" presetClass="entr" presetSubtype="0" fill="hold" grpId="0" nodeType="clickEffect">
                                  <p:stCondLst>
                                    <p:cond delay="0"/>
                                  </p:stCondLst>
                                  <p:childTnLst>
                                    <p:set>
                                      <p:cBhvr>
                                        <p:cTn id="65" dur="1" fill="hold">
                                          <p:stCondLst>
                                            <p:cond delay="0"/>
                                          </p:stCondLst>
                                        </p:cTn>
                                        <p:tgtEl>
                                          <p:spTgt spid="57"/>
                                        </p:tgtEl>
                                        <p:attrNameLst>
                                          <p:attrName>style.visibility</p:attrName>
                                        </p:attrNameLst>
                                      </p:cBhvr>
                                      <p:to>
                                        <p:strVal val="visible"/>
                                      </p:to>
                                    </p:set>
                                    <p:animEffect transition="in" filter="fade">
                                      <p:cBhvr>
                                        <p:cTn id="66" dur="500"/>
                                        <p:tgtEl>
                                          <p:spTgt spid="57"/>
                                        </p:tgtEl>
                                      </p:cBhvr>
                                    </p:animEffect>
                                    <p:anim calcmode="lin" valueType="num">
                                      <p:cBhvr>
                                        <p:cTn id="67" dur="500" fill="hold"/>
                                        <p:tgtEl>
                                          <p:spTgt spid="57"/>
                                        </p:tgtEl>
                                        <p:attrNameLst>
                                          <p:attrName>ppt_x</p:attrName>
                                        </p:attrNameLst>
                                      </p:cBhvr>
                                      <p:tavLst>
                                        <p:tav tm="0">
                                          <p:val>
                                            <p:strVal val="#ppt_x"/>
                                          </p:val>
                                        </p:tav>
                                        <p:tav tm="100000">
                                          <p:val>
                                            <p:strVal val="#ppt_x"/>
                                          </p:val>
                                        </p:tav>
                                      </p:tavLst>
                                    </p:anim>
                                    <p:anim calcmode="lin" valueType="num">
                                      <p:cBhvr>
                                        <p:cTn id="68" dur="500" fill="hold"/>
                                        <p:tgtEl>
                                          <p:spTgt spid="57"/>
                                        </p:tgtEl>
                                        <p:attrNameLst>
                                          <p:attrName>ppt_y</p:attrName>
                                        </p:attrNameLst>
                                      </p:cBhvr>
                                      <p:tavLst>
                                        <p:tav tm="0">
                                          <p:val>
                                            <p:strVal val="#ppt_y-.1"/>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grpId="0" nodeType="clickEffect">
                                  <p:stCondLst>
                                    <p:cond delay="0"/>
                                  </p:stCondLst>
                                  <p:childTnLst>
                                    <p:set>
                                      <p:cBhvr>
                                        <p:cTn id="72" dur="1" fill="hold">
                                          <p:stCondLst>
                                            <p:cond delay="0"/>
                                          </p:stCondLst>
                                        </p:cTn>
                                        <p:tgtEl>
                                          <p:spTgt spid="58"/>
                                        </p:tgtEl>
                                        <p:attrNameLst>
                                          <p:attrName>style.visibility</p:attrName>
                                        </p:attrNameLst>
                                      </p:cBhvr>
                                      <p:to>
                                        <p:strVal val="visible"/>
                                      </p:to>
                                    </p:set>
                                    <p:animEffect transition="in" filter="fade">
                                      <p:cBhvr>
                                        <p:cTn id="73" dur="500"/>
                                        <p:tgtEl>
                                          <p:spTgt spid="58"/>
                                        </p:tgtEl>
                                      </p:cBhvr>
                                    </p:animEffect>
                                  </p:childTnLst>
                                </p:cTn>
                              </p:par>
                            </p:childTnLst>
                          </p:cTn>
                        </p:par>
                      </p:childTnLst>
                    </p:cTn>
                  </p:par>
                  <p:par>
                    <p:cTn id="74" fill="hold">
                      <p:stCondLst>
                        <p:cond delay="indefinite"/>
                      </p:stCondLst>
                      <p:childTnLst>
                        <p:par>
                          <p:cTn id="75" fill="hold">
                            <p:stCondLst>
                              <p:cond delay="0"/>
                            </p:stCondLst>
                            <p:childTnLst>
                              <p:par>
                                <p:cTn id="76" presetID="10" presetClass="entr" presetSubtype="0" fill="hold" grpId="0" nodeType="clickEffect">
                                  <p:stCondLst>
                                    <p:cond delay="0"/>
                                  </p:stCondLst>
                                  <p:childTnLst>
                                    <p:set>
                                      <p:cBhvr>
                                        <p:cTn id="77" dur="1" fill="hold">
                                          <p:stCondLst>
                                            <p:cond delay="0"/>
                                          </p:stCondLst>
                                        </p:cTn>
                                        <p:tgtEl>
                                          <p:spTgt spid="59"/>
                                        </p:tgtEl>
                                        <p:attrNameLst>
                                          <p:attrName>style.visibility</p:attrName>
                                        </p:attrNameLst>
                                      </p:cBhvr>
                                      <p:to>
                                        <p:strVal val="visible"/>
                                      </p:to>
                                    </p:set>
                                    <p:animEffect transition="in" filter="fade">
                                      <p:cBhvr>
                                        <p:cTn id="78" dur="500"/>
                                        <p:tgtEl>
                                          <p:spTgt spid="59"/>
                                        </p:tgtEl>
                                      </p:cBhvr>
                                    </p:animEffect>
                                  </p:childTnLst>
                                </p:cTn>
                              </p:par>
                            </p:childTnLst>
                          </p:cTn>
                        </p:par>
                      </p:childTnLst>
                    </p:cTn>
                  </p:par>
                  <p:par>
                    <p:cTn id="79" fill="hold">
                      <p:stCondLst>
                        <p:cond delay="indefinite"/>
                      </p:stCondLst>
                      <p:childTnLst>
                        <p:par>
                          <p:cTn id="80" fill="hold">
                            <p:stCondLst>
                              <p:cond delay="0"/>
                            </p:stCondLst>
                            <p:childTnLst>
                              <p:par>
                                <p:cTn id="81" presetID="10" presetClass="entr" presetSubtype="0" fill="hold" nodeType="clickEffect">
                                  <p:stCondLst>
                                    <p:cond delay="0"/>
                                  </p:stCondLst>
                                  <p:childTnLst>
                                    <p:set>
                                      <p:cBhvr>
                                        <p:cTn id="82" dur="1" fill="hold">
                                          <p:stCondLst>
                                            <p:cond delay="0"/>
                                          </p:stCondLst>
                                        </p:cTn>
                                        <p:tgtEl>
                                          <p:spTgt spid="60"/>
                                        </p:tgtEl>
                                        <p:attrNameLst>
                                          <p:attrName>style.visibility</p:attrName>
                                        </p:attrNameLst>
                                      </p:cBhvr>
                                      <p:to>
                                        <p:strVal val="visible"/>
                                      </p:to>
                                    </p:set>
                                    <p:animEffect transition="in" filter="fade">
                                      <p:cBhvr>
                                        <p:cTn id="83" dur="500"/>
                                        <p:tgtEl>
                                          <p:spTgt spid="60"/>
                                        </p:tgtEl>
                                      </p:cBhvr>
                                    </p:animEffect>
                                  </p:childTnLst>
                                </p:cTn>
                              </p:par>
                              <p:par>
                                <p:cTn id="84" presetID="10" presetClass="entr" presetSubtype="0" fill="hold" grpId="0" nodeType="withEffect">
                                  <p:stCondLst>
                                    <p:cond delay="0"/>
                                  </p:stCondLst>
                                  <p:childTnLst>
                                    <p:set>
                                      <p:cBhvr>
                                        <p:cTn id="85" dur="1" fill="hold">
                                          <p:stCondLst>
                                            <p:cond delay="0"/>
                                          </p:stCondLst>
                                        </p:cTn>
                                        <p:tgtEl>
                                          <p:spTgt spid="61"/>
                                        </p:tgtEl>
                                        <p:attrNameLst>
                                          <p:attrName>style.visibility</p:attrName>
                                        </p:attrNameLst>
                                      </p:cBhvr>
                                      <p:to>
                                        <p:strVal val="visible"/>
                                      </p:to>
                                    </p:set>
                                    <p:animEffect transition="in" filter="fade">
                                      <p:cBhvr>
                                        <p:cTn id="86" dur="500"/>
                                        <p:tgtEl>
                                          <p:spTgt spid="61"/>
                                        </p:tgtEl>
                                      </p:cBhvr>
                                    </p:animEffect>
                                  </p:childTnLst>
                                </p:cTn>
                              </p:par>
                            </p:childTnLst>
                          </p:cTn>
                        </p:par>
                      </p:childTnLst>
                    </p:cTn>
                  </p:par>
                  <p:par>
                    <p:cTn id="87" fill="hold">
                      <p:stCondLst>
                        <p:cond delay="indefinite"/>
                      </p:stCondLst>
                      <p:childTnLst>
                        <p:par>
                          <p:cTn id="88" fill="hold">
                            <p:stCondLst>
                              <p:cond delay="0"/>
                            </p:stCondLst>
                            <p:childTnLst>
                              <p:par>
                                <p:cTn id="89" presetID="10" presetClass="entr" presetSubtype="0" fill="hold" grpId="0" nodeType="clickEffect">
                                  <p:stCondLst>
                                    <p:cond delay="0"/>
                                  </p:stCondLst>
                                  <p:childTnLst>
                                    <p:set>
                                      <p:cBhvr>
                                        <p:cTn id="90" dur="1" fill="hold">
                                          <p:stCondLst>
                                            <p:cond delay="0"/>
                                          </p:stCondLst>
                                        </p:cTn>
                                        <p:tgtEl>
                                          <p:spTgt spid="11"/>
                                        </p:tgtEl>
                                        <p:attrNameLst>
                                          <p:attrName>style.visibility</p:attrName>
                                        </p:attrNameLst>
                                      </p:cBhvr>
                                      <p:to>
                                        <p:strVal val="visible"/>
                                      </p:to>
                                    </p:set>
                                    <p:animEffect transition="in" filter="fade">
                                      <p:cBhvr>
                                        <p:cTn id="91" dur="500"/>
                                        <p:tgtEl>
                                          <p:spTgt spid="11"/>
                                        </p:tgtEl>
                                      </p:cBhvr>
                                    </p:animEffect>
                                  </p:childTnLst>
                                </p:cTn>
                              </p:par>
                              <p:par>
                                <p:cTn id="92" presetID="10" presetClass="entr" presetSubtype="0" fill="hold" nodeType="withEffect">
                                  <p:stCondLst>
                                    <p:cond delay="0"/>
                                  </p:stCondLst>
                                  <p:childTnLst>
                                    <p:set>
                                      <p:cBhvr>
                                        <p:cTn id="93" dur="1" fill="hold">
                                          <p:stCondLst>
                                            <p:cond delay="0"/>
                                          </p:stCondLst>
                                        </p:cTn>
                                        <p:tgtEl>
                                          <p:spTgt spid="36"/>
                                        </p:tgtEl>
                                        <p:attrNameLst>
                                          <p:attrName>style.visibility</p:attrName>
                                        </p:attrNameLst>
                                      </p:cBhvr>
                                      <p:to>
                                        <p:strVal val="visible"/>
                                      </p:to>
                                    </p:set>
                                    <p:animEffect transition="in" filter="fade">
                                      <p:cBhvr>
                                        <p:cTn id="94" dur="500"/>
                                        <p:tgtEl>
                                          <p:spTgt spid="36"/>
                                        </p:tgtEl>
                                      </p:cBhvr>
                                    </p:animEffect>
                                  </p:childTnLst>
                                </p:cTn>
                              </p:par>
                              <p:par>
                                <p:cTn id="95" presetID="10" presetClass="entr" presetSubtype="0" fill="hold" nodeType="withEffect">
                                  <p:stCondLst>
                                    <p:cond delay="0"/>
                                  </p:stCondLst>
                                  <p:childTnLst>
                                    <p:set>
                                      <p:cBhvr>
                                        <p:cTn id="96" dur="1" fill="hold">
                                          <p:stCondLst>
                                            <p:cond delay="0"/>
                                          </p:stCondLst>
                                        </p:cTn>
                                        <p:tgtEl>
                                          <p:spTgt spid="30"/>
                                        </p:tgtEl>
                                        <p:attrNameLst>
                                          <p:attrName>style.visibility</p:attrName>
                                        </p:attrNameLst>
                                      </p:cBhvr>
                                      <p:to>
                                        <p:strVal val="visible"/>
                                      </p:to>
                                    </p:set>
                                    <p:animEffect transition="in" filter="fade">
                                      <p:cBhvr>
                                        <p:cTn id="97" dur="500"/>
                                        <p:tgtEl>
                                          <p:spTgt spid="30"/>
                                        </p:tgtEl>
                                      </p:cBhvr>
                                    </p:animEffect>
                                  </p:childTnLst>
                                </p:cTn>
                              </p:par>
                            </p:childTnLst>
                          </p:cTn>
                        </p:par>
                      </p:childTnLst>
                    </p:cTn>
                  </p:par>
                  <p:par>
                    <p:cTn id="98" fill="hold">
                      <p:stCondLst>
                        <p:cond delay="indefinite"/>
                      </p:stCondLst>
                      <p:childTnLst>
                        <p:par>
                          <p:cTn id="99" fill="hold">
                            <p:stCondLst>
                              <p:cond delay="0"/>
                            </p:stCondLst>
                            <p:childTnLst>
                              <p:par>
                                <p:cTn id="100" presetID="22" presetClass="entr" presetSubtype="8" fill="hold" grpId="0" nodeType="clickEffect">
                                  <p:stCondLst>
                                    <p:cond delay="0"/>
                                  </p:stCondLst>
                                  <p:childTnLst>
                                    <p:set>
                                      <p:cBhvr>
                                        <p:cTn id="101" dur="1" fill="hold">
                                          <p:stCondLst>
                                            <p:cond delay="0"/>
                                          </p:stCondLst>
                                        </p:cTn>
                                        <p:tgtEl>
                                          <p:spTgt spid="31"/>
                                        </p:tgtEl>
                                        <p:attrNameLst>
                                          <p:attrName>style.visibility</p:attrName>
                                        </p:attrNameLst>
                                      </p:cBhvr>
                                      <p:to>
                                        <p:strVal val="visible"/>
                                      </p:to>
                                    </p:set>
                                    <p:animEffect transition="in" filter="wipe(left)">
                                      <p:cBhvr>
                                        <p:cTn id="102"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1" grpId="0"/>
      <p:bldP spid="41" grpId="0"/>
      <p:bldP spid="46" grpId="0"/>
      <p:bldP spid="47" grpId="0"/>
      <p:bldP spid="48" grpId="0"/>
      <p:bldP spid="49" grpId="0"/>
      <p:bldP spid="53" grpId="0"/>
      <p:bldP spid="54" grpId="0"/>
      <p:bldP spid="56" grpId="0"/>
      <p:bldP spid="57" grpId="0"/>
      <p:bldP spid="58" grpId="0"/>
      <p:bldP spid="59" grpId="0"/>
      <p:bldP spid="61" grpId="0"/>
      <p:bldP spid="3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Section 5.5</a:t>
            </a:r>
            <a:endParaRPr lang="en-US" dirty="0"/>
          </a:p>
        </p:txBody>
      </p:sp>
      <p:sp>
        <p:nvSpPr>
          <p:cNvPr id="3" name="Text Placeholder 2"/>
          <p:cNvSpPr>
            <a:spLocks noGrp="1"/>
          </p:cNvSpPr>
          <p:nvPr>
            <p:ph type="body" sz="quarter" idx="11"/>
          </p:nvPr>
        </p:nvSpPr>
        <p:spPr/>
        <p:txBody>
          <a:bodyPr/>
          <a:lstStyle/>
          <a:p>
            <a:r>
              <a:rPr lang="en-US" dirty="0" smtClean="0"/>
              <a:t>p. 222</a:t>
            </a:r>
            <a:endParaRPr lang="en-US" dirty="0"/>
          </a:p>
        </p:txBody>
      </p:sp>
      <p:sp>
        <p:nvSpPr>
          <p:cNvPr id="4" name="TextBox 3"/>
          <p:cNvSpPr txBox="1"/>
          <p:nvPr/>
        </p:nvSpPr>
        <p:spPr>
          <a:xfrm>
            <a:off x="914400" y="1470352"/>
            <a:ext cx="7315200" cy="954107"/>
          </a:xfrm>
          <a:prstGeom prst="rect">
            <a:avLst/>
          </a:prstGeom>
          <a:noFill/>
        </p:spPr>
        <p:txBody>
          <a:bodyPr wrap="square" rtlCol="0">
            <a:spAutoFit/>
          </a:bodyPr>
          <a:lstStyle/>
          <a:p>
            <a:r>
              <a:rPr lang="en-US" sz="2800" dirty="0" smtClean="0">
                <a:solidFill>
                  <a:prstClr val="black"/>
                </a:solidFill>
                <a:effectLst>
                  <a:outerShdw blurRad="50800" dist="25400" dir="2700000" algn="tl" rotWithShape="0">
                    <a:prstClr val="black">
                      <a:alpha val="40000"/>
                    </a:prstClr>
                  </a:outerShdw>
                </a:effectLst>
              </a:rPr>
              <a:t>Express the following rational numbers as decimals.</a:t>
            </a:r>
            <a:endParaRPr lang="en-US" sz="2800" dirty="0">
              <a:solidFill>
                <a:prstClr val="black"/>
              </a:solidFill>
              <a:effectLst>
                <a:outerShdw blurRad="50800" dist="25400" dir="2700000" algn="tl" rotWithShape="0">
                  <a:prstClr val="black">
                    <a:alpha val="40000"/>
                  </a:prstClr>
                </a:outerShdw>
              </a:effectLst>
            </a:endParaRPr>
          </a:p>
        </p:txBody>
      </p:sp>
      <p:sp>
        <p:nvSpPr>
          <p:cNvPr id="5" name="TextBox 4"/>
          <p:cNvSpPr txBox="1"/>
          <p:nvPr/>
        </p:nvSpPr>
        <p:spPr>
          <a:xfrm>
            <a:off x="914400" y="825812"/>
            <a:ext cx="7315200" cy="553998"/>
          </a:xfrm>
          <a:prstGeom prst="rect">
            <a:avLst/>
          </a:prstGeom>
          <a:noFill/>
        </p:spPr>
        <p:txBody>
          <a:bodyPr wrap="square" rtlCol="0">
            <a:spAutoFit/>
          </a:bodyPr>
          <a:lstStyle/>
          <a:p>
            <a:r>
              <a:rPr lang="en-US" sz="3000" b="1" dirty="0" smtClean="0">
                <a:solidFill>
                  <a:srgbClr val="6F3D25"/>
                </a:solidFill>
                <a:effectLst>
                  <a:outerShdw blurRad="50800" dist="25400" dir="2700000" algn="tl" rotWithShape="0">
                    <a:prstClr val="black">
                      <a:alpha val="40000"/>
                    </a:prstClr>
                  </a:outerShdw>
                </a:effectLst>
              </a:rPr>
              <a:t>Skill Check 2</a:t>
            </a:r>
            <a:endParaRPr lang="en-US" sz="3000" b="1" dirty="0">
              <a:solidFill>
                <a:srgbClr val="6F3D25"/>
              </a:solidFill>
              <a:effectLst>
                <a:outerShdw blurRad="50800" dist="25400" dir="2700000" algn="tl" rotWithShape="0">
                  <a:prstClr val="black">
                    <a:alpha val="40000"/>
                  </a:prstClr>
                </a:outerShdw>
              </a:effectLst>
            </a:endParaRPr>
          </a:p>
        </p:txBody>
      </p:sp>
      <p:sp>
        <p:nvSpPr>
          <p:cNvPr id="7" name="TextBox 6"/>
          <p:cNvSpPr txBox="1"/>
          <p:nvPr/>
        </p:nvSpPr>
        <p:spPr>
          <a:xfrm>
            <a:off x="914400" y="2661482"/>
            <a:ext cx="1009498" cy="523220"/>
          </a:xfrm>
          <a:prstGeom prst="rect">
            <a:avLst/>
          </a:prstGeom>
          <a:noFill/>
        </p:spPr>
        <p:txBody>
          <a:bodyPr wrap="square" rtlCol="0">
            <a:spAutoFit/>
          </a:bodyPr>
          <a:lstStyle/>
          <a:p>
            <a:pPr>
              <a:spcAft>
                <a:spcPts val="1200"/>
              </a:spcAft>
            </a:pPr>
            <a:r>
              <a:rPr lang="en-US" sz="2800" dirty="0" smtClean="0">
                <a:solidFill>
                  <a:prstClr val="black"/>
                </a:solidFill>
                <a:effectLst>
                  <a:outerShdw blurRad="50800" dist="25400" dir="2700000" algn="tl" rotWithShape="0">
                    <a:prstClr val="black">
                      <a:alpha val="40000"/>
                    </a:prstClr>
                  </a:outerShdw>
                </a:effectLst>
              </a:rPr>
              <a:t>1.  </a:t>
            </a:r>
            <a:endParaRPr lang="en-US" sz="2800" dirty="0">
              <a:solidFill>
                <a:prstClr val="black"/>
              </a:solidFill>
              <a:effectLst>
                <a:outerShdw blurRad="50800" dist="25400" dir="2700000" algn="tl" rotWithShape="0">
                  <a:prstClr val="black">
                    <a:alpha val="40000"/>
                  </a:prstClr>
                </a:outerShdw>
              </a:effectLst>
            </a:endParaRPr>
          </a:p>
        </p:txBody>
      </p:sp>
      <p:grpSp>
        <p:nvGrpSpPr>
          <p:cNvPr id="9" name="Group 8"/>
          <p:cNvGrpSpPr/>
          <p:nvPr/>
        </p:nvGrpSpPr>
        <p:grpSpPr>
          <a:xfrm>
            <a:off x="1506630" y="2441995"/>
            <a:ext cx="601065" cy="1002550"/>
            <a:chOff x="722986" y="2703671"/>
            <a:chExt cx="601065" cy="1002550"/>
          </a:xfrm>
        </p:grpSpPr>
        <p:sp>
          <p:nvSpPr>
            <p:cNvPr id="18" name="TextBox 17"/>
            <p:cNvSpPr txBox="1"/>
            <p:nvPr/>
          </p:nvSpPr>
          <p:spPr>
            <a:xfrm>
              <a:off x="722986" y="2703671"/>
              <a:ext cx="601065" cy="523220"/>
            </a:xfrm>
            <a:prstGeom prst="rect">
              <a:avLst/>
            </a:prstGeom>
            <a:noFill/>
          </p:spPr>
          <p:txBody>
            <a:bodyPr wrap="square" rtlCol="0">
              <a:spAutoFit/>
            </a:bodyPr>
            <a:lstStyle/>
            <a:p>
              <a:pPr algn="ctr">
                <a:spcAft>
                  <a:spcPts val="600"/>
                </a:spcAft>
              </a:pPr>
              <a:r>
                <a:rPr lang="en-US" sz="2800" dirty="0" smtClean="0">
                  <a:solidFill>
                    <a:prstClr val="black"/>
                  </a:solidFill>
                  <a:effectLst>
                    <a:outerShdw blurRad="50800" dist="25400" dir="2700000" algn="tl" rotWithShape="0">
                      <a:prstClr val="black">
                        <a:alpha val="40000"/>
                      </a:prstClr>
                    </a:outerShdw>
                  </a:effectLst>
                </a:rPr>
                <a:t>5</a:t>
              </a:r>
              <a:endParaRPr lang="en-US" sz="2800" dirty="0">
                <a:solidFill>
                  <a:prstClr val="black"/>
                </a:solidFill>
                <a:effectLst>
                  <a:outerShdw blurRad="50800" dist="25400" dir="2700000" algn="tl" rotWithShape="0">
                    <a:prstClr val="black">
                      <a:alpha val="40000"/>
                    </a:prstClr>
                  </a:outerShdw>
                </a:effectLst>
              </a:endParaRPr>
            </a:p>
          </p:txBody>
        </p:sp>
        <p:sp>
          <p:nvSpPr>
            <p:cNvPr id="19" name="TextBox 18"/>
            <p:cNvSpPr txBox="1"/>
            <p:nvPr/>
          </p:nvSpPr>
          <p:spPr>
            <a:xfrm>
              <a:off x="722986" y="3183001"/>
              <a:ext cx="601065" cy="523220"/>
            </a:xfrm>
            <a:prstGeom prst="rect">
              <a:avLst/>
            </a:prstGeom>
            <a:noFill/>
          </p:spPr>
          <p:txBody>
            <a:bodyPr wrap="square" rtlCol="0">
              <a:spAutoFit/>
            </a:bodyPr>
            <a:lstStyle/>
            <a:p>
              <a:pPr algn="ctr">
                <a:spcAft>
                  <a:spcPts val="600"/>
                </a:spcAft>
              </a:pPr>
              <a:r>
                <a:rPr lang="en-US" sz="2800" dirty="0" smtClean="0">
                  <a:solidFill>
                    <a:prstClr val="black"/>
                  </a:solidFill>
                  <a:effectLst>
                    <a:outerShdw blurRad="50800" dist="25400" dir="2700000" algn="tl" rotWithShape="0">
                      <a:prstClr val="black">
                        <a:alpha val="40000"/>
                      </a:prstClr>
                    </a:outerShdw>
                  </a:effectLst>
                </a:rPr>
                <a:t>16</a:t>
              </a:r>
              <a:endParaRPr lang="en-US" sz="2800" dirty="0">
                <a:solidFill>
                  <a:prstClr val="black"/>
                </a:solidFill>
                <a:effectLst>
                  <a:outerShdw blurRad="50800" dist="25400" dir="2700000" algn="tl" rotWithShape="0">
                    <a:prstClr val="black">
                      <a:alpha val="40000"/>
                    </a:prstClr>
                  </a:outerShdw>
                </a:effectLst>
              </a:endParaRPr>
            </a:p>
          </p:txBody>
        </p:sp>
        <p:cxnSp>
          <p:nvCxnSpPr>
            <p:cNvPr id="20" name="Straight Connector 19"/>
            <p:cNvCxnSpPr/>
            <p:nvPr/>
          </p:nvCxnSpPr>
          <p:spPr>
            <a:xfrm>
              <a:off x="794918" y="3204946"/>
              <a:ext cx="457200" cy="0"/>
            </a:xfrm>
            <a:prstGeom prst="line">
              <a:avLst/>
            </a:prstGeom>
            <a:ln w="31750">
              <a:solidFill>
                <a:schemeClr val="tx1"/>
              </a:solidFill>
            </a:ln>
            <a:effectLst>
              <a:outerShdw blurRad="40000" dist="12700" dir="5400000" rotWithShape="0">
                <a:srgbClr val="000000">
                  <a:alpha val="38000"/>
                </a:srgbClr>
              </a:outerShdw>
            </a:effectLst>
          </p:spPr>
          <p:style>
            <a:lnRef idx="2">
              <a:schemeClr val="accent1"/>
            </a:lnRef>
            <a:fillRef idx="0">
              <a:schemeClr val="accent1"/>
            </a:fillRef>
            <a:effectRef idx="1">
              <a:schemeClr val="accent1"/>
            </a:effectRef>
            <a:fontRef idx="minor">
              <a:schemeClr val="tx1"/>
            </a:fontRef>
          </p:style>
        </p:cxnSp>
      </p:grpSp>
      <p:sp>
        <p:nvSpPr>
          <p:cNvPr id="31" name="TextBox 30"/>
          <p:cNvSpPr txBox="1"/>
          <p:nvPr/>
        </p:nvSpPr>
        <p:spPr>
          <a:xfrm>
            <a:off x="4395125" y="2660267"/>
            <a:ext cx="1009498" cy="523220"/>
          </a:xfrm>
          <a:prstGeom prst="rect">
            <a:avLst/>
          </a:prstGeom>
          <a:noFill/>
        </p:spPr>
        <p:txBody>
          <a:bodyPr wrap="square" rtlCol="0">
            <a:spAutoFit/>
          </a:bodyPr>
          <a:lstStyle/>
          <a:p>
            <a:pPr>
              <a:spcAft>
                <a:spcPts val="1200"/>
              </a:spcAft>
            </a:pPr>
            <a:r>
              <a:rPr lang="en-US" sz="2800" dirty="0" smtClean="0">
                <a:solidFill>
                  <a:prstClr val="black"/>
                </a:solidFill>
                <a:effectLst>
                  <a:outerShdw blurRad="50800" dist="25400" dir="2700000" algn="tl" rotWithShape="0">
                    <a:prstClr val="black">
                      <a:alpha val="40000"/>
                    </a:prstClr>
                  </a:outerShdw>
                </a:effectLst>
              </a:rPr>
              <a:t>2.  </a:t>
            </a:r>
            <a:endParaRPr lang="en-US" sz="2800" dirty="0">
              <a:solidFill>
                <a:prstClr val="black"/>
              </a:solidFill>
              <a:effectLst>
                <a:outerShdw blurRad="50800" dist="25400" dir="2700000" algn="tl" rotWithShape="0">
                  <a:prstClr val="black">
                    <a:alpha val="40000"/>
                  </a:prstClr>
                </a:outerShdw>
              </a:effectLst>
            </a:endParaRPr>
          </a:p>
        </p:txBody>
      </p:sp>
      <p:grpSp>
        <p:nvGrpSpPr>
          <p:cNvPr id="32" name="Group 31"/>
          <p:cNvGrpSpPr/>
          <p:nvPr/>
        </p:nvGrpSpPr>
        <p:grpSpPr>
          <a:xfrm>
            <a:off x="4987355" y="2440780"/>
            <a:ext cx="601065" cy="1002550"/>
            <a:chOff x="722986" y="2703671"/>
            <a:chExt cx="601065" cy="1002550"/>
          </a:xfrm>
        </p:grpSpPr>
        <p:sp>
          <p:nvSpPr>
            <p:cNvPr id="33" name="TextBox 32"/>
            <p:cNvSpPr txBox="1"/>
            <p:nvPr/>
          </p:nvSpPr>
          <p:spPr>
            <a:xfrm>
              <a:off x="722986" y="2703671"/>
              <a:ext cx="601065" cy="523220"/>
            </a:xfrm>
            <a:prstGeom prst="rect">
              <a:avLst/>
            </a:prstGeom>
            <a:noFill/>
          </p:spPr>
          <p:txBody>
            <a:bodyPr wrap="square" rtlCol="0">
              <a:spAutoFit/>
            </a:bodyPr>
            <a:lstStyle/>
            <a:p>
              <a:pPr algn="ctr">
                <a:spcAft>
                  <a:spcPts val="600"/>
                </a:spcAft>
              </a:pPr>
              <a:r>
                <a:rPr lang="en-US" sz="2800" dirty="0" smtClean="0">
                  <a:solidFill>
                    <a:prstClr val="black"/>
                  </a:solidFill>
                  <a:effectLst>
                    <a:outerShdw blurRad="50800" dist="25400" dir="2700000" algn="tl" rotWithShape="0">
                      <a:prstClr val="black">
                        <a:alpha val="40000"/>
                      </a:prstClr>
                    </a:outerShdw>
                  </a:effectLst>
                </a:rPr>
                <a:t>2</a:t>
              </a:r>
              <a:endParaRPr lang="en-US" sz="2800" dirty="0">
                <a:solidFill>
                  <a:prstClr val="black"/>
                </a:solidFill>
                <a:effectLst>
                  <a:outerShdw blurRad="50800" dist="25400" dir="2700000" algn="tl" rotWithShape="0">
                    <a:prstClr val="black">
                      <a:alpha val="40000"/>
                    </a:prstClr>
                  </a:outerShdw>
                </a:effectLst>
              </a:endParaRPr>
            </a:p>
          </p:txBody>
        </p:sp>
        <p:sp>
          <p:nvSpPr>
            <p:cNvPr id="34" name="TextBox 33"/>
            <p:cNvSpPr txBox="1"/>
            <p:nvPr/>
          </p:nvSpPr>
          <p:spPr>
            <a:xfrm>
              <a:off x="722986" y="3183001"/>
              <a:ext cx="601065" cy="523220"/>
            </a:xfrm>
            <a:prstGeom prst="rect">
              <a:avLst/>
            </a:prstGeom>
            <a:noFill/>
          </p:spPr>
          <p:txBody>
            <a:bodyPr wrap="square" rtlCol="0">
              <a:spAutoFit/>
            </a:bodyPr>
            <a:lstStyle/>
            <a:p>
              <a:pPr algn="ctr">
                <a:spcAft>
                  <a:spcPts val="600"/>
                </a:spcAft>
              </a:pPr>
              <a:r>
                <a:rPr lang="en-US" sz="2800" dirty="0" smtClean="0">
                  <a:solidFill>
                    <a:prstClr val="black"/>
                  </a:solidFill>
                  <a:effectLst>
                    <a:outerShdw blurRad="50800" dist="25400" dir="2700000" algn="tl" rotWithShape="0">
                      <a:prstClr val="black">
                        <a:alpha val="40000"/>
                      </a:prstClr>
                    </a:outerShdw>
                  </a:effectLst>
                </a:rPr>
                <a:t>9</a:t>
              </a:r>
              <a:endParaRPr lang="en-US" sz="2800" dirty="0">
                <a:solidFill>
                  <a:prstClr val="black"/>
                </a:solidFill>
                <a:effectLst>
                  <a:outerShdw blurRad="50800" dist="25400" dir="2700000" algn="tl" rotWithShape="0">
                    <a:prstClr val="black">
                      <a:alpha val="40000"/>
                    </a:prstClr>
                  </a:outerShdw>
                </a:effectLst>
              </a:endParaRPr>
            </a:p>
          </p:txBody>
        </p:sp>
        <p:cxnSp>
          <p:nvCxnSpPr>
            <p:cNvPr id="35" name="Straight Connector 34"/>
            <p:cNvCxnSpPr/>
            <p:nvPr/>
          </p:nvCxnSpPr>
          <p:spPr>
            <a:xfrm>
              <a:off x="794918" y="3204946"/>
              <a:ext cx="457200" cy="0"/>
            </a:xfrm>
            <a:prstGeom prst="line">
              <a:avLst/>
            </a:prstGeom>
            <a:ln w="31750">
              <a:solidFill>
                <a:schemeClr val="tx1"/>
              </a:solidFill>
            </a:ln>
            <a:effectLst>
              <a:outerShdw blurRad="40000" dist="12700" dir="5400000" rotWithShape="0">
                <a:srgbClr val="000000">
                  <a:alpha val="38000"/>
                </a:srgbClr>
              </a:outerShdw>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242205142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1"/>
                                        </p:tgtEl>
                                        <p:attrNameLst>
                                          <p:attrName>style.visibility</p:attrName>
                                        </p:attrNameLst>
                                      </p:cBhvr>
                                      <p:to>
                                        <p:strVal val="visible"/>
                                      </p:to>
                                    </p:set>
                                    <p:animEffect transition="in" filter="fade">
                                      <p:cBhvr>
                                        <p:cTn id="15" dur="500"/>
                                        <p:tgtEl>
                                          <p:spTgt spid="31"/>
                                        </p:tgtEl>
                                      </p:cBhvr>
                                    </p:animEffect>
                                  </p:childTnLst>
                                </p:cTn>
                              </p:par>
                              <p:par>
                                <p:cTn id="16" presetID="10" presetClass="entr" presetSubtype="0" fill="hold" nodeType="withEffect">
                                  <p:stCondLst>
                                    <p:cond delay="0"/>
                                  </p:stCondLst>
                                  <p:childTnLst>
                                    <p:set>
                                      <p:cBhvr>
                                        <p:cTn id="17" dur="1" fill="hold">
                                          <p:stCondLst>
                                            <p:cond delay="0"/>
                                          </p:stCondLst>
                                        </p:cTn>
                                        <p:tgtEl>
                                          <p:spTgt spid="32"/>
                                        </p:tgtEl>
                                        <p:attrNameLst>
                                          <p:attrName>style.visibility</p:attrName>
                                        </p:attrNameLst>
                                      </p:cBhvr>
                                      <p:to>
                                        <p:strVal val="visible"/>
                                      </p:to>
                                    </p:set>
                                    <p:animEffect transition="in" filter="fade">
                                      <p:cBhvr>
                                        <p:cTn id="18"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Section 5.5</a:t>
            </a:r>
            <a:endParaRPr lang="en-US" dirty="0"/>
          </a:p>
        </p:txBody>
      </p:sp>
      <p:sp>
        <p:nvSpPr>
          <p:cNvPr id="3" name="Text Placeholder 2"/>
          <p:cNvSpPr>
            <a:spLocks noGrp="1"/>
          </p:cNvSpPr>
          <p:nvPr>
            <p:ph type="body" sz="quarter" idx="11"/>
          </p:nvPr>
        </p:nvSpPr>
        <p:spPr/>
        <p:txBody>
          <a:bodyPr/>
          <a:lstStyle/>
          <a:p>
            <a:r>
              <a:rPr lang="en-US" dirty="0" smtClean="0"/>
              <a:t>p. 222</a:t>
            </a:r>
            <a:endParaRPr lang="en-US" dirty="0"/>
          </a:p>
        </p:txBody>
      </p:sp>
      <p:sp>
        <p:nvSpPr>
          <p:cNvPr id="4" name="TextBox 3"/>
          <p:cNvSpPr txBox="1"/>
          <p:nvPr/>
        </p:nvSpPr>
        <p:spPr>
          <a:xfrm>
            <a:off x="914400" y="1470352"/>
            <a:ext cx="7315200" cy="954107"/>
          </a:xfrm>
          <a:prstGeom prst="rect">
            <a:avLst/>
          </a:prstGeom>
          <a:noFill/>
        </p:spPr>
        <p:txBody>
          <a:bodyPr wrap="square" rtlCol="0">
            <a:spAutoFit/>
          </a:bodyPr>
          <a:lstStyle/>
          <a:p>
            <a:r>
              <a:rPr lang="en-US" sz="2800" dirty="0" smtClean="0">
                <a:solidFill>
                  <a:prstClr val="black"/>
                </a:solidFill>
                <a:effectLst>
                  <a:outerShdw blurRad="50800" dist="25400" dir="2700000" algn="tl" rotWithShape="0">
                    <a:prstClr val="black">
                      <a:alpha val="40000"/>
                    </a:prstClr>
                  </a:outerShdw>
                </a:effectLst>
              </a:rPr>
              <a:t>Express the following rational numbers as decimals.</a:t>
            </a:r>
            <a:endParaRPr lang="en-US" sz="2800" dirty="0">
              <a:solidFill>
                <a:prstClr val="black"/>
              </a:solidFill>
              <a:effectLst>
                <a:outerShdw blurRad="50800" dist="25400" dir="2700000" algn="tl" rotWithShape="0">
                  <a:prstClr val="black">
                    <a:alpha val="40000"/>
                  </a:prstClr>
                </a:outerShdw>
              </a:effectLst>
            </a:endParaRPr>
          </a:p>
        </p:txBody>
      </p:sp>
      <p:sp>
        <p:nvSpPr>
          <p:cNvPr id="5" name="TextBox 4"/>
          <p:cNvSpPr txBox="1"/>
          <p:nvPr/>
        </p:nvSpPr>
        <p:spPr>
          <a:xfrm>
            <a:off x="914400" y="825812"/>
            <a:ext cx="7315200" cy="553998"/>
          </a:xfrm>
          <a:prstGeom prst="rect">
            <a:avLst/>
          </a:prstGeom>
          <a:noFill/>
        </p:spPr>
        <p:txBody>
          <a:bodyPr wrap="square" rtlCol="0">
            <a:spAutoFit/>
          </a:bodyPr>
          <a:lstStyle/>
          <a:p>
            <a:r>
              <a:rPr lang="en-US" sz="3000" b="1" dirty="0" smtClean="0">
                <a:solidFill>
                  <a:srgbClr val="6F3D25"/>
                </a:solidFill>
                <a:effectLst>
                  <a:outerShdw blurRad="50800" dist="25400" dir="2700000" algn="tl" rotWithShape="0">
                    <a:prstClr val="black">
                      <a:alpha val="40000"/>
                    </a:prstClr>
                  </a:outerShdw>
                </a:effectLst>
              </a:rPr>
              <a:t>Skill Check 2</a:t>
            </a:r>
            <a:endParaRPr lang="en-US" sz="3000" b="1" dirty="0">
              <a:solidFill>
                <a:srgbClr val="6F3D25"/>
              </a:solidFill>
              <a:effectLst>
                <a:outerShdw blurRad="50800" dist="25400" dir="2700000" algn="tl" rotWithShape="0">
                  <a:prstClr val="black">
                    <a:alpha val="40000"/>
                  </a:prstClr>
                </a:outerShdw>
              </a:effectLst>
            </a:endParaRPr>
          </a:p>
        </p:txBody>
      </p:sp>
      <p:sp>
        <p:nvSpPr>
          <p:cNvPr id="7" name="TextBox 6"/>
          <p:cNvSpPr txBox="1"/>
          <p:nvPr/>
        </p:nvSpPr>
        <p:spPr>
          <a:xfrm>
            <a:off x="914400" y="2661482"/>
            <a:ext cx="1009498" cy="523220"/>
          </a:xfrm>
          <a:prstGeom prst="rect">
            <a:avLst/>
          </a:prstGeom>
          <a:noFill/>
        </p:spPr>
        <p:txBody>
          <a:bodyPr wrap="square" rtlCol="0">
            <a:spAutoFit/>
          </a:bodyPr>
          <a:lstStyle/>
          <a:p>
            <a:pPr>
              <a:spcAft>
                <a:spcPts val="1200"/>
              </a:spcAft>
            </a:pPr>
            <a:r>
              <a:rPr lang="en-US" sz="2800" dirty="0" smtClean="0">
                <a:solidFill>
                  <a:prstClr val="black"/>
                </a:solidFill>
                <a:effectLst>
                  <a:outerShdw blurRad="50800" dist="25400" dir="2700000" algn="tl" rotWithShape="0">
                    <a:prstClr val="black">
                      <a:alpha val="40000"/>
                    </a:prstClr>
                  </a:outerShdw>
                </a:effectLst>
              </a:rPr>
              <a:t>3.  </a:t>
            </a:r>
            <a:endParaRPr lang="en-US" sz="2800" dirty="0">
              <a:solidFill>
                <a:prstClr val="black"/>
              </a:solidFill>
              <a:effectLst>
                <a:outerShdw blurRad="50800" dist="25400" dir="2700000" algn="tl" rotWithShape="0">
                  <a:prstClr val="black">
                    <a:alpha val="40000"/>
                  </a:prstClr>
                </a:outerShdw>
              </a:effectLst>
            </a:endParaRPr>
          </a:p>
        </p:txBody>
      </p:sp>
      <p:grpSp>
        <p:nvGrpSpPr>
          <p:cNvPr id="9" name="Group 8"/>
          <p:cNvGrpSpPr/>
          <p:nvPr/>
        </p:nvGrpSpPr>
        <p:grpSpPr>
          <a:xfrm>
            <a:off x="1506630" y="2441995"/>
            <a:ext cx="601065" cy="1002550"/>
            <a:chOff x="722986" y="2703671"/>
            <a:chExt cx="601065" cy="1002550"/>
          </a:xfrm>
        </p:grpSpPr>
        <p:sp>
          <p:nvSpPr>
            <p:cNvPr id="18" name="TextBox 17"/>
            <p:cNvSpPr txBox="1"/>
            <p:nvPr/>
          </p:nvSpPr>
          <p:spPr>
            <a:xfrm>
              <a:off x="722986" y="2703671"/>
              <a:ext cx="601065" cy="523220"/>
            </a:xfrm>
            <a:prstGeom prst="rect">
              <a:avLst/>
            </a:prstGeom>
            <a:noFill/>
          </p:spPr>
          <p:txBody>
            <a:bodyPr wrap="square" rtlCol="0">
              <a:spAutoFit/>
            </a:bodyPr>
            <a:lstStyle/>
            <a:p>
              <a:pPr algn="ctr">
                <a:spcAft>
                  <a:spcPts val="600"/>
                </a:spcAft>
              </a:pPr>
              <a:r>
                <a:rPr lang="en-US" sz="2800" dirty="0" smtClean="0">
                  <a:solidFill>
                    <a:prstClr val="black"/>
                  </a:solidFill>
                  <a:effectLst>
                    <a:outerShdw blurRad="50800" dist="25400" dir="2700000" algn="tl" rotWithShape="0">
                      <a:prstClr val="black">
                        <a:alpha val="40000"/>
                      </a:prstClr>
                    </a:outerShdw>
                  </a:effectLst>
                </a:rPr>
                <a:t>5</a:t>
              </a:r>
              <a:endParaRPr lang="en-US" sz="2800" dirty="0">
                <a:solidFill>
                  <a:prstClr val="black"/>
                </a:solidFill>
                <a:effectLst>
                  <a:outerShdw blurRad="50800" dist="25400" dir="2700000" algn="tl" rotWithShape="0">
                    <a:prstClr val="black">
                      <a:alpha val="40000"/>
                    </a:prstClr>
                  </a:outerShdw>
                </a:effectLst>
              </a:endParaRPr>
            </a:p>
          </p:txBody>
        </p:sp>
        <p:sp>
          <p:nvSpPr>
            <p:cNvPr id="19" name="TextBox 18"/>
            <p:cNvSpPr txBox="1"/>
            <p:nvPr/>
          </p:nvSpPr>
          <p:spPr>
            <a:xfrm>
              <a:off x="722986" y="3183001"/>
              <a:ext cx="601065" cy="523220"/>
            </a:xfrm>
            <a:prstGeom prst="rect">
              <a:avLst/>
            </a:prstGeom>
            <a:noFill/>
          </p:spPr>
          <p:txBody>
            <a:bodyPr wrap="square" rtlCol="0">
              <a:spAutoFit/>
            </a:bodyPr>
            <a:lstStyle/>
            <a:p>
              <a:pPr algn="ctr">
                <a:spcAft>
                  <a:spcPts val="600"/>
                </a:spcAft>
              </a:pPr>
              <a:r>
                <a:rPr lang="en-US" sz="2800" dirty="0" smtClean="0">
                  <a:solidFill>
                    <a:prstClr val="black"/>
                  </a:solidFill>
                  <a:effectLst>
                    <a:outerShdw blurRad="50800" dist="25400" dir="2700000" algn="tl" rotWithShape="0">
                      <a:prstClr val="black">
                        <a:alpha val="40000"/>
                      </a:prstClr>
                    </a:outerShdw>
                  </a:effectLst>
                </a:rPr>
                <a:t>12</a:t>
              </a:r>
              <a:endParaRPr lang="en-US" sz="2800" dirty="0">
                <a:solidFill>
                  <a:prstClr val="black"/>
                </a:solidFill>
                <a:effectLst>
                  <a:outerShdw blurRad="50800" dist="25400" dir="2700000" algn="tl" rotWithShape="0">
                    <a:prstClr val="black">
                      <a:alpha val="40000"/>
                    </a:prstClr>
                  </a:outerShdw>
                </a:effectLst>
              </a:endParaRPr>
            </a:p>
          </p:txBody>
        </p:sp>
        <p:cxnSp>
          <p:nvCxnSpPr>
            <p:cNvPr id="20" name="Straight Connector 19"/>
            <p:cNvCxnSpPr/>
            <p:nvPr/>
          </p:nvCxnSpPr>
          <p:spPr>
            <a:xfrm>
              <a:off x="794918" y="3204946"/>
              <a:ext cx="457200" cy="0"/>
            </a:xfrm>
            <a:prstGeom prst="line">
              <a:avLst/>
            </a:prstGeom>
            <a:ln w="31750">
              <a:solidFill>
                <a:schemeClr val="tx1"/>
              </a:solidFill>
            </a:ln>
            <a:effectLst>
              <a:outerShdw blurRad="40000" dist="12700" dir="5400000" rotWithShape="0">
                <a:srgbClr val="000000">
                  <a:alpha val="38000"/>
                </a:srgbClr>
              </a:outerShdw>
            </a:effectLst>
          </p:spPr>
          <p:style>
            <a:lnRef idx="2">
              <a:schemeClr val="accent1"/>
            </a:lnRef>
            <a:fillRef idx="0">
              <a:schemeClr val="accent1"/>
            </a:fillRef>
            <a:effectRef idx="1">
              <a:schemeClr val="accent1"/>
            </a:effectRef>
            <a:fontRef idx="minor">
              <a:schemeClr val="tx1"/>
            </a:fontRef>
          </p:style>
        </p:cxnSp>
      </p:grpSp>
      <p:sp>
        <p:nvSpPr>
          <p:cNvPr id="31" name="TextBox 30"/>
          <p:cNvSpPr txBox="1"/>
          <p:nvPr/>
        </p:nvSpPr>
        <p:spPr>
          <a:xfrm>
            <a:off x="4395125" y="2660267"/>
            <a:ext cx="1009498" cy="523220"/>
          </a:xfrm>
          <a:prstGeom prst="rect">
            <a:avLst/>
          </a:prstGeom>
          <a:noFill/>
        </p:spPr>
        <p:txBody>
          <a:bodyPr wrap="square" rtlCol="0">
            <a:spAutoFit/>
          </a:bodyPr>
          <a:lstStyle/>
          <a:p>
            <a:pPr>
              <a:spcAft>
                <a:spcPts val="1200"/>
              </a:spcAft>
            </a:pPr>
            <a:r>
              <a:rPr lang="en-US" sz="2800" dirty="0" smtClean="0">
                <a:solidFill>
                  <a:prstClr val="black"/>
                </a:solidFill>
                <a:effectLst>
                  <a:outerShdw blurRad="50800" dist="25400" dir="2700000" algn="tl" rotWithShape="0">
                    <a:prstClr val="black">
                      <a:alpha val="40000"/>
                    </a:prstClr>
                  </a:outerShdw>
                </a:effectLst>
              </a:rPr>
              <a:t>4.  </a:t>
            </a:r>
            <a:endParaRPr lang="en-US" sz="2800" dirty="0">
              <a:solidFill>
                <a:prstClr val="black"/>
              </a:solidFill>
              <a:effectLst>
                <a:outerShdw blurRad="50800" dist="25400" dir="2700000" algn="tl" rotWithShape="0">
                  <a:prstClr val="black">
                    <a:alpha val="40000"/>
                  </a:prstClr>
                </a:outerShdw>
              </a:effectLst>
            </a:endParaRPr>
          </a:p>
        </p:txBody>
      </p:sp>
      <p:grpSp>
        <p:nvGrpSpPr>
          <p:cNvPr id="32" name="Group 31"/>
          <p:cNvGrpSpPr/>
          <p:nvPr/>
        </p:nvGrpSpPr>
        <p:grpSpPr>
          <a:xfrm>
            <a:off x="4987355" y="2440780"/>
            <a:ext cx="601065" cy="1002550"/>
            <a:chOff x="722986" y="2703671"/>
            <a:chExt cx="601065" cy="1002550"/>
          </a:xfrm>
        </p:grpSpPr>
        <p:sp>
          <p:nvSpPr>
            <p:cNvPr id="33" name="TextBox 32"/>
            <p:cNvSpPr txBox="1"/>
            <p:nvPr/>
          </p:nvSpPr>
          <p:spPr>
            <a:xfrm>
              <a:off x="722986" y="2703671"/>
              <a:ext cx="601065" cy="523220"/>
            </a:xfrm>
            <a:prstGeom prst="rect">
              <a:avLst/>
            </a:prstGeom>
            <a:noFill/>
          </p:spPr>
          <p:txBody>
            <a:bodyPr wrap="square" rtlCol="0">
              <a:spAutoFit/>
            </a:bodyPr>
            <a:lstStyle/>
            <a:p>
              <a:pPr algn="ctr">
                <a:spcAft>
                  <a:spcPts val="600"/>
                </a:spcAft>
              </a:pPr>
              <a:r>
                <a:rPr lang="en-US" sz="2800" dirty="0" smtClean="0">
                  <a:solidFill>
                    <a:prstClr val="black"/>
                  </a:solidFill>
                  <a:effectLst>
                    <a:outerShdw blurRad="50800" dist="25400" dir="2700000" algn="tl" rotWithShape="0">
                      <a:prstClr val="black">
                        <a:alpha val="40000"/>
                      </a:prstClr>
                    </a:outerShdw>
                  </a:effectLst>
                </a:rPr>
                <a:t>15</a:t>
              </a:r>
              <a:endParaRPr lang="en-US" sz="2800" dirty="0">
                <a:solidFill>
                  <a:prstClr val="black"/>
                </a:solidFill>
                <a:effectLst>
                  <a:outerShdw blurRad="50800" dist="25400" dir="2700000" algn="tl" rotWithShape="0">
                    <a:prstClr val="black">
                      <a:alpha val="40000"/>
                    </a:prstClr>
                  </a:outerShdw>
                </a:effectLst>
              </a:endParaRPr>
            </a:p>
          </p:txBody>
        </p:sp>
        <p:sp>
          <p:nvSpPr>
            <p:cNvPr id="34" name="TextBox 33"/>
            <p:cNvSpPr txBox="1"/>
            <p:nvPr/>
          </p:nvSpPr>
          <p:spPr>
            <a:xfrm>
              <a:off x="722986" y="3183001"/>
              <a:ext cx="601065" cy="523220"/>
            </a:xfrm>
            <a:prstGeom prst="rect">
              <a:avLst/>
            </a:prstGeom>
            <a:noFill/>
          </p:spPr>
          <p:txBody>
            <a:bodyPr wrap="square" rtlCol="0">
              <a:spAutoFit/>
            </a:bodyPr>
            <a:lstStyle/>
            <a:p>
              <a:pPr algn="ctr">
                <a:spcAft>
                  <a:spcPts val="600"/>
                </a:spcAft>
              </a:pPr>
              <a:r>
                <a:rPr lang="en-US" sz="2800" dirty="0" smtClean="0">
                  <a:solidFill>
                    <a:prstClr val="black"/>
                  </a:solidFill>
                  <a:effectLst>
                    <a:outerShdw blurRad="50800" dist="25400" dir="2700000" algn="tl" rotWithShape="0">
                      <a:prstClr val="black">
                        <a:alpha val="40000"/>
                      </a:prstClr>
                    </a:outerShdw>
                  </a:effectLst>
                </a:rPr>
                <a:t>8</a:t>
              </a:r>
              <a:endParaRPr lang="en-US" sz="2800" dirty="0">
                <a:solidFill>
                  <a:prstClr val="black"/>
                </a:solidFill>
                <a:effectLst>
                  <a:outerShdw blurRad="50800" dist="25400" dir="2700000" algn="tl" rotWithShape="0">
                    <a:prstClr val="black">
                      <a:alpha val="40000"/>
                    </a:prstClr>
                  </a:outerShdw>
                </a:effectLst>
              </a:endParaRPr>
            </a:p>
          </p:txBody>
        </p:sp>
        <p:cxnSp>
          <p:nvCxnSpPr>
            <p:cNvPr id="35" name="Straight Connector 34"/>
            <p:cNvCxnSpPr/>
            <p:nvPr/>
          </p:nvCxnSpPr>
          <p:spPr>
            <a:xfrm>
              <a:off x="794918" y="3204946"/>
              <a:ext cx="457200" cy="0"/>
            </a:xfrm>
            <a:prstGeom prst="line">
              <a:avLst/>
            </a:prstGeom>
            <a:ln w="31750">
              <a:solidFill>
                <a:schemeClr val="tx1"/>
              </a:solidFill>
            </a:ln>
            <a:effectLst>
              <a:outerShdw blurRad="40000" dist="12700" dir="5400000" rotWithShape="0">
                <a:srgbClr val="000000">
                  <a:alpha val="38000"/>
                </a:srgbClr>
              </a:outerShdw>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60373100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1"/>
                                        </p:tgtEl>
                                        <p:attrNameLst>
                                          <p:attrName>style.visibility</p:attrName>
                                        </p:attrNameLst>
                                      </p:cBhvr>
                                      <p:to>
                                        <p:strVal val="visible"/>
                                      </p:to>
                                    </p:set>
                                    <p:animEffect transition="in" filter="fade">
                                      <p:cBhvr>
                                        <p:cTn id="15" dur="500"/>
                                        <p:tgtEl>
                                          <p:spTgt spid="31"/>
                                        </p:tgtEl>
                                      </p:cBhvr>
                                    </p:animEffect>
                                  </p:childTnLst>
                                </p:cTn>
                              </p:par>
                              <p:par>
                                <p:cTn id="16" presetID="10" presetClass="entr" presetSubtype="0" fill="hold" nodeType="withEffect">
                                  <p:stCondLst>
                                    <p:cond delay="0"/>
                                  </p:stCondLst>
                                  <p:childTnLst>
                                    <p:set>
                                      <p:cBhvr>
                                        <p:cTn id="17" dur="1" fill="hold">
                                          <p:stCondLst>
                                            <p:cond delay="0"/>
                                          </p:stCondLst>
                                        </p:cTn>
                                        <p:tgtEl>
                                          <p:spTgt spid="32"/>
                                        </p:tgtEl>
                                        <p:attrNameLst>
                                          <p:attrName>style.visibility</p:attrName>
                                        </p:attrNameLst>
                                      </p:cBhvr>
                                      <p:to>
                                        <p:strVal val="visible"/>
                                      </p:to>
                                    </p:set>
                                    <p:animEffect transition="in" filter="fade">
                                      <p:cBhvr>
                                        <p:cTn id="18"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Section 5.5</a:t>
            </a:r>
            <a:endParaRPr lang="en-US" dirty="0"/>
          </a:p>
        </p:txBody>
      </p:sp>
      <p:sp>
        <p:nvSpPr>
          <p:cNvPr id="3" name="Text Placeholder 2"/>
          <p:cNvSpPr>
            <a:spLocks noGrp="1"/>
          </p:cNvSpPr>
          <p:nvPr>
            <p:ph type="body" sz="quarter" idx="11"/>
          </p:nvPr>
        </p:nvSpPr>
        <p:spPr/>
        <p:txBody>
          <a:bodyPr/>
          <a:lstStyle/>
          <a:p>
            <a:r>
              <a:rPr lang="en-US" dirty="0" smtClean="0"/>
              <a:t>p. 222</a:t>
            </a:r>
            <a:endParaRPr lang="en-US" dirty="0"/>
          </a:p>
        </p:txBody>
      </p:sp>
      <p:sp>
        <p:nvSpPr>
          <p:cNvPr id="4" name="TextBox 3"/>
          <p:cNvSpPr txBox="1"/>
          <p:nvPr/>
        </p:nvSpPr>
        <p:spPr>
          <a:xfrm>
            <a:off x="914400" y="978504"/>
            <a:ext cx="7315200" cy="2246769"/>
          </a:xfrm>
          <a:prstGeom prst="rect">
            <a:avLst/>
          </a:prstGeom>
          <a:noFill/>
        </p:spPr>
        <p:txBody>
          <a:bodyPr wrap="square" rtlCol="0">
            <a:spAutoFit/>
          </a:bodyPr>
          <a:lstStyle/>
          <a:p>
            <a:pPr algn="ctr">
              <a:spcAft>
                <a:spcPts val="600"/>
              </a:spcAft>
            </a:pPr>
            <a:r>
              <a:rPr lang="en-US" sz="2800" dirty="0" smtClean="0">
                <a:solidFill>
                  <a:prstClr val="black"/>
                </a:solidFill>
                <a:effectLst>
                  <a:outerShdw blurRad="50800" dist="25400" dir="2700000" algn="tl" rotWithShape="0">
                    <a:prstClr val="black">
                      <a:alpha val="40000"/>
                    </a:prstClr>
                  </a:outerShdw>
                </a:effectLst>
              </a:rPr>
              <a:t>To write a terminating decimal in rational form, the decimal part is placed in the numerator, and the denominator is the power of 10 that corresponds to the place value of the last digit.</a:t>
            </a:r>
            <a:endParaRPr lang="en-US" sz="2800" dirty="0">
              <a:solidFill>
                <a:prstClr val="black"/>
              </a:solidFill>
              <a:effectLst>
                <a:outerShdw blurRad="50800" dist="25400" dir="2700000" algn="tl" rotWithShape="0">
                  <a:prstClr val="black">
                    <a:alpha val="40000"/>
                  </a:prstClr>
                </a:outerShdw>
              </a:effectLst>
            </a:endParaRPr>
          </a:p>
        </p:txBody>
      </p:sp>
      <p:sp>
        <p:nvSpPr>
          <p:cNvPr id="5" name="TextBox 4"/>
          <p:cNvSpPr txBox="1"/>
          <p:nvPr/>
        </p:nvSpPr>
        <p:spPr>
          <a:xfrm>
            <a:off x="914400" y="3332763"/>
            <a:ext cx="7315200" cy="954107"/>
          </a:xfrm>
          <a:prstGeom prst="rect">
            <a:avLst/>
          </a:prstGeom>
          <a:noFill/>
        </p:spPr>
        <p:txBody>
          <a:bodyPr wrap="square" rtlCol="0">
            <a:spAutoFit/>
          </a:bodyPr>
          <a:lstStyle/>
          <a:p>
            <a:pPr algn="ctr">
              <a:spcAft>
                <a:spcPts val="600"/>
              </a:spcAft>
            </a:pPr>
            <a:r>
              <a:rPr lang="en-US" sz="2800" dirty="0" smtClean="0">
                <a:solidFill>
                  <a:prstClr val="black"/>
                </a:solidFill>
                <a:effectLst>
                  <a:outerShdw blurRad="50800" dist="25400" dir="2700000" algn="tl" rotWithShape="0">
                    <a:prstClr val="black">
                      <a:alpha val="40000"/>
                    </a:prstClr>
                  </a:outerShdw>
                </a:effectLst>
              </a:rPr>
              <a:t>Remember to express fractions in lowest terms.</a:t>
            </a:r>
            <a:endParaRPr lang="en-US" sz="2800" dirty="0">
              <a:solidFill>
                <a:prstClr val="black"/>
              </a:solidFill>
              <a:effectLst>
                <a:outerShdw blurRad="50800" dist="25400" dir="2700000" algn="tl" rotWithShape="0">
                  <a:prstClr val="black">
                    <a:alpha val="40000"/>
                  </a:prstClr>
                </a:outerShdw>
              </a:effectLst>
            </a:endParaRPr>
          </a:p>
        </p:txBody>
      </p:sp>
    </p:spTree>
    <p:extLst>
      <p:ext uri="{BB962C8B-B14F-4D97-AF65-F5344CB8AC3E}">
        <p14:creationId xmlns:p14="http://schemas.microsoft.com/office/powerpoint/2010/main" val="396115368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Section 5.5</a:t>
            </a:r>
            <a:endParaRPr lang="en-US" dirty="0"/>
          </a:p>
        </p:txBody>
      </p:sp>
      <p:sp>
        <p:nvSpPr>
          <p:cNvPr id="3" name="Text Placeholder 2"/>
          <p:cNvSpPr>
            <a:spLocks noGrp="1"/>
          </p:cNvSpPr>
          <p:nvPr>
            <p:ph type="body" sz="quarter" idx="11"/>
          </p:nvPr>
        </p:nvSpPr>
        <p:spPr/>
        <p:txBody>
          <a:bodyPr/>
          <a:lstStyle/>
          <a:p>
            <a:r>
              <a:rPr lang="en-US" dirty="0" smtClean="0"/>
              <a:t>p. 222</a:t>
            </a:r>
            <a:endParaRPr lang="en-US" dirty="0"/>
          </a:p>
        </p:txBody>
      </p:sp>
      <p:sp>
        <p:nvSpPr>
          <p:cNvPr id="4" name="TextBox 3"/>
          <p:cNvSpPr txBox="1"/>
          <p:nvPr/>
        </p:nvSpPr>
        <p:spPr>
          <a:xfrm>
            <a:off x="914400" y="1470352"/>
            <a:ext cx="7315200" cy="954107"/>
          </a:xfrm>
          <a:prstGeom prst="rect">
            <a:avLst/>
          </a:prstGeom>
          <a:noFill/>
        </p:spPr>
        <p:txBody>
          <a:bodyPr wrap="square" rtlCol="0">
            <a:spAutoFit/>
          </a:bodyPr>
          <a:lstStyle/>
          <a:p>
            <a:r>
              <a:rPr lang="en-US" sz="2800" dirty="0" smtClean="0">
                <a:solidFill>
                  <a:prstClr val="black"/>
                </a:solidFill>
                <a:effectLst>
                  <a:outerShdw blurRad="50800" dist="25400" dir="2700000" algn="tl" rotWithShape="0">
                    <a:prstClr val="black">
                      <a:alpha val="40000"/>
                    </a:prstClr>
                  </a:outerShdw>
                </a:effectLst>
              </a:rPr>
              <a:t>Express each as a rational number in lowest terms.</a:t>
            </a:r>
            <a:endParaRPr lang="en-US" sz="2800" dirty="0">
              <a:solidFill>
                <a:prstClr val="black"/>
              </a:solidFill>
              <a:effectLst>
                <a:outerShdw blurRad="50800" dist="25400" dir="2700000" algn="tl" rotWithShape="0">
                  <a:prstClr val="black">
                    <a:alpha val="40000"/>
                  </a:prstClr>
                </a:outerShdw>
              </a:effectLst>
            </a:endParaRPr>
          </a:p>
        </p:txBody>
      </p:sp>
      <p:sp>
        <p:nvSpPr>
          <p:cNvPr id="5" name="TextBox 4"/>
          <p:cNvSpPr txBox="1"/>
          <p:nvPr/>
        </p:nvSpPr>
        <p:spPr>
          <a:xfrm>
            <a:off x="914400" y="825812"/>
            <a:ext cx="7315200" cy="553998"/>
          </a:xfrm>
          <a:prstGeom prst="rect">
            <a:avLst/>
          </a:prstGeom>
          <a:noFill/>
        </p:spPr>
        <p:txBody>
          <a:bodyPr wrap="square" rtlCol="0">
            <a:spAutoFit/>
          </a:bodyPr>
          <a:lstStyle/>
          <a:p>
            <a:r>
              <a:rPr lang="en-US" sz="3000" b="1" dirty="0" smtClean="0">
                <a:solidFill>
                  <a:srgbClr val="6F3D25"/>
                </a:solidFill>
                <a:effectLst>
                  <a:outerShdw blurRad="50800" dist="25400" dir="2700000" algn="tl" rotWithShape="0">
                    <a:prstClr val="black">
                      <a:alpha val="40000"/>
                    </a:prstClr>
                  </a:outerShdw>
                </a:effectLst>
              </a:rPr>
              <a:t>Example 4</a:t>
            </a:r>
            <a:endParaRPr lang="en-US" sz="3000" b="1" dirty="0">
              <a:solidFill>
                <a:srgbClr val="6F3D25"/>
              </a:solidFill>
              <a:effectLst>
                <a:outerShdw blurRad="50800" dist="25400" dir="2700000" algn="tl" rotWithShape="0">
                  <a:prstClr val="black">
                    <a:alpha val="40000"/>
                  </a:prstClr>
                </a:outerShdw>
              </a:effectLst>
            </a:endParaRPr>
          </a:p>
        </p:txBody>
      </p:sp>
      <p:sp>
        <p:nvSpPr>
          <p:cNvPr id="6" name="TextBox 5"/>
          <p:cNvSpPr txBox="1"/>
          <p:nvPr/>
        </p:nvSpPr>
        <p:spPr>
          <a:xfrm>
            <a:off x="914400" y="2595647"/>
            <a:ext cx="1675181" cy="523220"/>
          </a:xfrm>
          <a:prstGeom prst="rect">
            <a:avLst/>
          </a:prstGeom>
          <a:noFill/>
        </p:spPr>
        <p:txBody>
          <a:bodyPr wrap="square" rtlCol="0">
            <a:spAutoFit/>
          </a:bodyPr>
          <a:lstStyle/>
          <a:p>
            <a:r>
              <a:rPr lang="en-US" sz="2800" dirty="0" smtClean="0">
                <a:solidFill>
                  <a:prstClr val="black"/>
                </a:solidFill>
                <a:effectLst>
                  <a:outerShdw blurRad="50800" dist="25400" dir="2700000" algn="tl" rotWithShape="0">
                    <a:prstClr val="black">
                      <a:alpha val="40000"/>
                    </a:prstClr>
                  </a:outerShdw>
                </a:effectLst>
              </a:rPr>
              <a:t>a. 0.24  </a:t>
            </a:r>
            <a:endParaRPr lang="en-US" sz="2800" dirty="0">
              <a:solidFill>
                <a:prstClr val="black"/>
              </a:solidFill>
              <a:effectLst>
                <a:outerShdw blurRad="50800" dist="25400" dir="2700000" algn="tl" rotWithShape="0">
                  <a:prstClr val="black">
                    <a:alpha val="40000"/>
                  </a:prstClr>
                </a:outerShdw>
              </a:effectLst>
            </a:endParaRPr>
          </a:p>
        </p:txBody>
      </p:sp>
      <p:sp>
        <p:nvSpPr>
          <p:cNvPr id="11" name="TextBox 10"/>
          <p:cNvSpPr txBox="1"/>
          <p:nvPr/>
        </p:nvSpPr>
        <p:spPr>
          <a:xfrm>
            <a:off x="2140916" y="2602962"/>
            <a:ext cx="601676" cy="523220"/>
          </a:xfrm>
          <a:prstGeom prst="rect">
            <a:avLst/>
          </a:prstGeom>
          <a:noFill/>
        </p:spPr>
        <p:txBody>
          <a:bodyPr wrap="square" rtlCol="0">
            <a:spAutoFit/>
          </a:bodyPr>
          <a:lstStyle/>
          <a:p>
            <a:r>
              <a:rPr lang="en-US" sz="2800" dirty="0" smtClean="0">
                <a:solidFill>
                  <a:prstClr val="black"/>
                </a:solidFill>
                <a:effectLst>
                  <a:outerShdw blurRad="50800" dist="25400" dir="2700000" algn="tl" rotWithShape="0">
                    <a:prstClr val="black">
                      <a:alpha val="40000"/>
                    </a:prstClr>
                  </a:outerShdw>
                </a:effectLst>
              </a:rPr>
              <a:t>= </a:t>
            </a:r>
            <a:endParaRPr lang="en-US" sz="2800" dirty="0">
              <a:solidFill>
                <a:prstClr val="black"/>
              </a:solidFill>
              <a:effectLst>
                <a:outerShdw blurRad="50800" dist="25400" dir="2700000" algn="tl" rotWithShape="0">
                  <a:prstClr val="black">
                    <a:alpha val="40000"/>
                  </a:prstClr>
                </a:outerShdw>
              </a:effectLst>
            </a:endParaRPr>
          </a:p>
        </p:txBody>
      </p:sp>
      <p:grpSp>
        <p:nvGrpSpPr>
          <p:cNvPr id="36" name="Group 35"/>
          <p:cNvGrpSpPr/>
          <p:nvPr/>
        </p:nvGrpSpPr>
        <p:grpSpPr>
          <a:xfrm>
            <a:off x="5471156" y="2377534"/>
            <a:ext cx="601065" cy="1002550"/>
            <a:chOff x="722986" y="2703671"/>
            <a:chExt cx="601065" cy="1002550"/>
          </a:xfrm>
        </p:grpSpPr>
        <p:sp>
          <p:nvSpPr>
            <p:cNvPr id="37" name="TextBox 36"/>
            <p:cNvSpPr txBox="1"/>
            <p:nvPr/>
          </p:nvSpPr>
          <p:spPr>
            <a:xfrm>
              <a:off x="722986" y="2703671"/>
              <a:ext cx="601065" cy="523220"/>
            </a:xfrm>
            <a:prstGeom prst="rect">
              <a:avLst/>
            </a:prstGeom>
            <a:noFill/>
          </p:spPr>
          <p:txBody>
            <a:bodyPr wrap="square" rtlCol="0">
              <a:spAutoFit/>
            </a:bodyPr>
            <a:lstStyle/>
            <a:p>
              <a:pPr algn="ctr">
                <a:spcAft>
                  <a:spcPts val="600"/>
                </a:spcAft>
              </a:pPr>
              <a:r>
                <a:rPr lang="en-US" sz="2800" dirty="0" smtClean="0">
                  <a:solidFill>
                    <a:prstClr val="black"/>
                  </a:solidFill>
                  <a:effectLst>
                    <a:outerShdw blurRad="50800" dist="25400" dir="2700000" algn="tl" rotWithShape="0">
                      <a:prstClr val="black">
                        <a:alpha val="40000"/>
                      </a:prstClr>
                    </a:outerShdw>
                  </a:effectLst>
                </a:rPr>
                <a:t>6</a:t>
              </a:r>
              <a:endParaRPr lang="en-US" sz="2800" dirty="0">
                <a:solidFill>
                  <a:prstClr val="black"/>
                </a:solidFill>
                <a:effectLst>
                  <a:outerShdw blurRad="50800" dist="25400" dir="2700000" algn="tl" rotWithShape="0">
                    <a:prstClr val="black">
                      <a:alpha val="40000"/>
                    </a:prstClr>
                  </a:outerShdw>
                </a:effectLst>
              </a:endParaRPr>
            </a:p>
          </p:txBody>
        </p:sp>
        <p:sp>
          <p:nvSpPr>
            <p:cNvPr id="38" name="TextBox 37"/>
            <p:cNvSpPr txBox="1"/>
            <p:nvPr/>
          </p:nvSpPr>
          <p:spPr>
            <a:xfrm>
              <a:off x="722986" y="3183001"/>
              <a:ext cx="601065" cy="523220"/>
            </a:xfrm>
            <a:prstGeom prst="rect">
              <a:avLst/>
            </a:prstGeom>
            <a:noFill/>
          </p:spPr>
          <p:txBody>
            <a:bodyPr wrap="square" rtlCol="0">
              <a:spAutoFit/>
            </a:bodyPr>
            <a:lstStyle/>
            <a:p>
              <a:pPr algn="ctr">
                <a:spcAft>
                  <a:spcPts val="600"/>
                </a:spcAft>
              </a:pPr>
              <a:r>
                <a:rPr lang="en-US" sz="2800" dirty="0" smtClean="0">
                  <a:solidFill>
                    <a:prstClr val="black"/>
                  </a:solidFill>
                  <a:effectLst>
                    <a:outerShdw blurRad="50800" dist="25400" dir="2700000" algn="tl" rotWithShape="0">
                      <a:prstClr val="black">
                        <a:alpha val="40000"/>
                      </a:prstClr>
                    </a:outerShdw>
                  </a:effectLst>
                </a:rPr>
                <a:t>25</a:t>
              </a:r>
              <a:endParaRPr lang="en-US" sz="2800" dirty="0">
                <a:solidFill>
                  <a:prstClr val="black"/>
                </a:solidFill>
                <a:effectLst>
                  <a:outerShdw blurRad="50800" dist="25400" dir="2700000" algn="tl" rotWithShape="0">
                    <a:prstClr val="black">
                      <a:alpha val="40000"/>
                    </a:prstClr>
                  </a:outerShdw>
                </a:effectLst>
              </a:endParaRPr>
            </a:p>
          </p:txBody>
        </p:sp>
        <p:cxnSp>
          <p:nvCxnSpPr>
            <p:cNvPr id="39" name="Straight Connector 38"/>
            <p:cNvCxnSpPr/>
            <p:nvPr/>
          </p:nvCxnSpPr>
          <p:spPr>
            <a:xfrm>
              <a:off x="794918" y="3204946"/>
              <a:ext cx="457200" cy="0"/>
            </a:xfrm>
            <a:prstGeom prst="line">
              <a:avLst/>
            </a:prstGeom>
            <a:ln w="31750">
              <a:solidFill>
                <a:schemeClr val="tx1"/>
              </a:solidFill>
            </a:ln>
            <a:effectLst>
              <a:outerShdw blurRad="40000" dist="12700" dir="5400000" rotWithShape="0">
                <a:srgbClr val="000000">
                  <a:alpha val="38000"/>
                </a:srgbClr>
              </a:outerShdw>
            </a:effectLst>
          </p:spPr>
          <p:style>
            <a:lnRef idx="2">
              <a:schemeClr val="accent1"/>
            </a:lnRef>
            <a:fillRef idx="0">
              <a:schemeClr val="accent1"/>
            </a:fillRef>
            <a:effectRef idx="1">
              <a:schemeClr val="accent1"/>
            </a:effectRef>
            <a:fontRef idx="minor">
              <a:schemeClr val="tx1"/>
            </a:fontRef>
          </p:style>
        </p:cxnSp>
      </p:grpSp>
      <p:grpSp>
        <p:nvGrpSpPr>
          <p:cNvPr id="31" name="Group 30"/>
          <p:cNvGrpSpPr/>
          <p:nvPr/>
        </p:nvGrpSpPr>
        <p:grpSpPr>
          <a:xfrm>
            <a:off x="2490864" y="2377534"/>
            <a:ext cx="850404" cy="1002550"/>
            <a:chOff x="722986" y="2703671"/>
            <a:chExt cx="601065" cy="1002550"/>
          </a:xfrm>
        </p:grpSpPr>
        <p:sp>
          <p:nvSpPr>
            <p:cNvPr id="32" name="TextBox 31"/>
            <p:cNvSpPr txBox="1"/>
            <p:nvPr/>
          </p:nvSpPr>
          <p:spPr>
            <a:xfrm>
              <a:off x="722986" y="2703671"/>
              <a:ext cx="601065" cy="523220"/>
            </a:xfrm>
            <a:prstGeom prst="rect">
              <a:avLst/>
            </a:prstGeom>
            <a:noFill/>
          </p:spPr>
          <p:txBody>
            <a:bodyPr wrap="square" rtlCol="0">
              <a:spAutoFit/>
            </a:bodyPr>
            <a:lstStyle/>
            <a:p>
              <a:pPr algn="ctr">
                <a:spcAft>
                  <a:spcPts val="600"/>
                </a:spcAft>
              </a:pPr>
              <a:r>
                <a:rPr lang="en-US" sz="2800" dirty="0" smtClean="0">
                  <a:solidFill>
                    <a:prstClr val="black"/>
                  </a:solidFill>
                  <a:effectLst>
                    <a:outerShdw blurRad="50800" dist="25400" dir="2700000" algn="tl" rotWithShape="0">
                      <a:prstClr val="black">
                        <a:alpha val="40000"/>
                      </a:prstClr>
                    </a:outerShdw>
                  </a:effectLst>
                </a:rPr>
                <a:t>24</a:t>
              </a:r>
              <a:endParaRPr lang="en-US" sz="2800" dirty="0">
                <a:solidFill>
                  <a:prstClr val="black"/>
                </a:solidFill>
                <a:effectLst>
                  <a:outerShdw blurRad="50800" dist="25400" dir="2700000" algn="tl" rotWithShape="0">
                    <a:prstClr val="black">
                      <a:alpha val="40000"/>
                    </a:prstClr>
                  </a:outerShdw>
                </a:effectLst>
              </a:endParaRPr>
            </a:p>
          </p:txBody>
        </p:sp>
        <p:sp>
          <p:nvSpPr>
            <p:cNvPr id="33" name="TextBox 32"/>
            <p:cNvSpPr txBox="1"/>
            <p:nvPr/>
          </p:nvSpPr>
          <p:spPr>
            <a:xfrm>
              <a:off x="722986" y="3183001"/>
              <a:ext cx="601065" cy="523220"/>
            </a:xfrm>
            <a:prstGeom prst="rect">
              <a:avLst/>
            </a:prstGeom>
            <a:noFill/>
          </p:spPr>
          <p:txBody>
            <a:bodyPr wrap="square" rtlCol="0">
              <a:spAutoFit/>
            </a:bodyPr>
            <a:lstStyle/>
            <a:p>
              <a:pPr algn="ctr">
                <a:spcAft>
                  <a:spcPts val="600"/>
                </a:spcAft>
              </a:pPr>
              <a:r>
                <a:rPr lang="en-US" sz="2800" dirty="0" smtClean="0">
                  <a:solidFill>
                    <a:prstClr val="black"/>
                  </a:solidFill>
                  <a:effectLst>
                    <a:outerShdw blurRad="50800" dist="25400" dir="2700000" algn="tl" rotWithShape="0">
                      <a:prstClr val="black">
                        <a:alpha val="40000"/>
                      </a:prstClr>
                    </a:outerShdw>
                  </a:effectLst>
                </a:rPr>
                <a:t>100</a:t>
              </a:r>
              <a:endParaRPr lang="en-US" sz="2800" dirty="0">
                <a:solidFill>
                  <a:prstClr val="black"/>
                </a:solidFill>
                <a:effectLst>
                  <a:outerShdw blurRad="50800" dist="25400" dir="2700000" algn="tl" rotWithShape="0">
                    <a:prstClr val="black">
                      <a:alpha val="40000"/>
                    </a:prstClr>
                  </a:outerShdw>
                </a:effectLst>
              </a:endParaRPr>
            </a:p>
          </p:txBody>
        </p:sp>
        <p:cxnSp>
          <p:nvCxnSpPr>
            <p:cNvPr id="34" name="Straight Connector 33"/>
            <p:cNvCxnSpPr/>
            <p:nvPr/>
          </p:nvCxnSpPr>
          <p:spPr>
            <a:xfrm>
              <a:off x="794918" y="3204946"/>
              <a:ext cx="457200" cy="0"/>
            </a:xfrm>
            <a:prstGeom prst="line">
              <a:avLst/>
            </a:prstGeom>
            <a:ln w="31750">
              <a:solidFill>
                <a:schemeClr val="tx1"/>
              </a:solidFill>
            </a:ln>
            <a:effectLst>
              <a:outerShdw blurRad="40000" dist="12700" dir="5400000" rotWithShape="0">
                <a:srgbClr val="000000">
                  <a:alpha val="38000"/>
                </a:srgbClr>
              </a:outerShdw>
            </a:effectLst>
          </p:spPr>
          <p:style>
            <a:lnRef idx="2">
              <a:schemeClr val="accent1"/>
            </a:lnRef>
            <a:fillRef idx="0">
              <a:schemeClr val="accent1"/>
            </a:fillRef>
            <a:effectRef idx="1">
              <a:schemeClr val="accent1"/>
            </a:effectRef>
            <a:fontRef idx="minor">
              <a:schemeClr val="tx1"/>
            </a:fontRef>
          </p:style>
        </p:cxnSp>
      </p:grpSp>
      <p:grpSp>
        <p:nvGrpSpPr>
          <p:cNvPr id="35" name="Group 34"/>
          <p:cNvGrpSpPr/>
          <p:nvPr/>
        </p:nvGrpSpPr>
        <p:grpSpPr>
          <a:xfrm>
            <a:off x="3659844" y="2370612"/>
            <a:ext cx="1468111" cy="1017180"/>
            <a:chOff x="702956" y="2696356"/>
            <a:chExt cx="674907" cy="1017180"/>
          </a:xfrm>
        </p:grpSpPr>
        <p:sp>
          <p:nvSpPr>
            <p:cNvPr id="40" name="TextBox 39"/>
            <p:cNvSpPr txBox="1"/>
            <p:nvPr/>
          </p:nvSpPr>
          <p:spPr>
            <a:xfrm>
              <a:off x="702956" y="2696356"/>
              <a:ext cx="674907" cy="523220"/>
            </a:xfrm>
            <a:prstGeom prst="rect">
              <a:avLst/>
            </a:prstGeom>
            <a:noFill/>
          </p:spPr>
          <p:txBody>
            <a:bodyPr wrap="square" rtlCol="0">
              <a:spAutoFit/>
            </a:bodyPr>
            <a:lstStyle/>
            <a:p>
              <a:pPr algn="ctr">
                <a:spcAft>
                  <a:spcPts val="600"/>
                </a:spcAft>
              </a:pPr>
              <a:r>
                <a:rPr lang="en-US" sz="2800" dirty="0" smtClean="0">
                  <a:solidFill>
                    <a:prstClr val="black"/>
                  </a:solidFill>
                  <a:effectLst>
                    <a:outerShdw blurRad="50800" dist="25400" dir="2700000" algn="tl" rotWithShape="0">
                      <a:prstClr val="black">
                        <a:alpha val="40000"/>
                      </a:prstClr>
                    </a:outerShdw>
                  </a:effectLst>
                </a:rPr>
                <a:t>24 ÷ 4</a:t>
              </a:r>
              <a:endParaRPr lang="en-US" sz="2800" dirty="0">
                <a:solidFill>
                  <a:prstClr val="black"/>
                </a:solidFill>
                <a:effectLst>
                  <a:outerShdw blurRad="50800" dist="25400" dir="2700000" algn="tl" rotWithShape="0">
                    <a:prstClr val="black">
                      <a:alpha val="40000"/>
                    </a:prstClr>
                  </a:outerShdw>
                </a:effectLst>
              </a:endParaRPr>
            </a:p>
          </p:txBody>
        </p:sp>
        <p:sp>
          <p:nvSpPr>
            <p:cNvPr id="50" name="TextBox 49"/>
            <p:cNvSpPr txBox="1"/>
            <p:nvPr/>
          </p:nvSpPr>
          <p:spPr>
            <a:xfrm>
              <a:off x="716064" y="3190316"/>
              <a:ext cx="648691" cy="523220"/>
            </a:xfrm>
            <a:prstGeom prst="rect">
              <a:avLst/>
            </a:prstGeom>
            <a:noFill/>
          </p:spPr>
          <p:txBody>
            <a:bodyPr wrap="square" rtlCol="0">
              <a:spAutoFit/>
            </a:bodyPr>
            <a:lstStyle/>
            <a:p>
              <a:pPr algn="ctr">
                <a:spcAft>
                  <a:spcPts val="600"/>
                </a:spcAft>
              </a:pPr>
              <a:r>
                <a:rPr lang="en-US" sz="2800" dirty="0" smtClean="0">
                  <a:solidFill>
                    <a:prstClr val="black"/>
                  </a:solidFill>
                  <a:effectLst>
                    <a:outerShdw blurRad="50800" dist="25400" dir="2700000" algn="tl" rotWithShape="0">
                      <a:prstClr val="black">
                        <a:alpha val="40000"/>
                      </a:prstClr>
                    </a:outerShdw>
                  </a:effectLst>
                </a:rPr>
                <a:t>100 ÷ 4</a:t>
              </a:r>
              <a:endParaRPr lang="en-US" sz="2800" dirty="0">
                <a:solidFill>
                  <a:prstClr val="black"/>
                </a:solidFill>
                <a:effectLst>
                  <a:outerShdw blurRad="50800" dist="25400" dir="2700000" algn="tl" rotWithShape="0">
                    <a:prstClr val="black">
                      <a:alpha val="40000"/>
                    </a:prstClr>
                  </a:outerShdw>
                </a:effectLst>
              </a:endParaRPr>
            </a:p>
          </p:txBody>
        </p:sp>
        <p:cxnSp>
          <p:nvCxnSpPr>
            <p:cNvPr id="51" name="Straight Connector 50"/>
            <p:cNvCxnSpPr/>
            <p:nvPr/>
          </p:nvCxnSpPr>
          <p:spPr>
            <a:xfrm>
              <a:off x="739877" y="3204946"/>
              <a:ext cx="601065" cy="0"/>
            </a:xfrm>
            <a:prstGeom prst="line">
              <a:avLst/>
            </a:prstGeom>
            <a:ln w="31750">
              <a:solidFill>
                <a:schemeClr val="tx1"/>
              </a:solidFill>
            </a:ln>
            <a:effectLst>
              <a:outerShdw blurRad="40000" dist="12700" dir="5400000" rotWithShape="0">
                <a:srgbClr val="000000">
                  <a:alpha val="38000"/>
                </a:srgbClr>
              </a:outerShdw>
            </a:effectLst>
          </p:spPr>
          <p:style>
            <a:lnRef idx="2">
              <a:schemeClr val="accent1"/>
            </a:lnRef>
            <a:fillRef idx="0">
              <a:schemeClr val="accent1"/>
            </a:fillRef>
            <a:effectRef idx="1">
              <a:schemeClr val="accent1"/>
            </a:effectRef>
            <a:fontRef idx="minor">
              <a:schemeClr val="tx1"/>
            </a:fontRef>
          </p:style>
        </p:cxnSp>
      </p:grpSp>
      <p:sp>
        <p:nvSpPr>
          <p:cNvPr id="52" name="TextBox 51"/>
          <p:cNvSpPr txBox="1"/>
          <p:nvPr/>
        </p:nvSpPr>
        <p:spPr>
          <a:xfrm>
            <a:off x="3290566" y="2602962"/>
            <a:ext cx="420847" cy="523220"/>
          </a:xfrm>
          <a:prstGeom prst="rect">
            <a:avLst/>
          </a:prstGeom>
          <a:noFill/>
        </p:spPr>
        <p:txBody>
          <a:bodyPr wrap="square" rtlCol="0">
            <a:spAutoFit/>
          </a:bodyPr>
          <a:lstStyle/>
          <a:p>
            <a:pPr>
              <a:spcAft>
                <a:spcPts val="600"/>
              </a:spcAft>
            </a:pPr>
            <a:r>
              <a:rPr lang="en-US" sz="2800" dirty="0" smtClean="0">
                <a:solidFill>
                  <a:prstClr val="black"/>
                </a:solidFill>
                <a:effectLst>
                  <a:outerShdw blurRad="50800" dist="25400" dir="2700000" algn="tl" rotWithShape="0">
                    <a:prstClr val="black">
                      <a:alpha val="40000"/>
                    </a:prstClr>
                  </a:outerShdw>
                </a:effectLst>
              </a:rPr>
              <a:t>=</a:t>
            </a:r>
            <a:endParaRPr lang="en-US" sz="2800" dirty="0">
              <a:solidFill>
                <a:prstClr val="black"/>
              </a:solidFill>
              <a:effectLst>
                <a:outerShdw blurRad="50800" dist="25400" dir="2700000" algn="tl" rotWithShape="0">
                  <a:prstClr val="black">
                    <a:alpha val="40000"/>
                  </a:prstClr>
                </a:outerShdw>
              </a:effectLst>
            </a:endParaRPr>
          </a:p>
        </p:txBody>
      </p:sp>
      <p:sp>
        <p:nvSpPr>
          <p:cNvPr id="63" name="TextBox 62"/>
          <p:cNvSpPr txBox="1"/>
          <p:nvPr/>
        </p:nvSpPr>
        <p:spPr>
          <a:xfrm>
            <a:off x="5102356" y="2602569"/>
            <a:ext cx="601676" cy="523220"/>
          </a:xfrm>
          <a:prstGeom prst="rect">
            <a:avLst/>
          </a:prstGeom>
          <a:noFill/>
        </p:spPr>
        <p:txBody>
          <a:bodyPr wrap="square" rtlCol="0">
            <a:spAutoFit/>
          </a:bodyPr>
          <a:lstStyle/>
          <a:p>
            <a:r>
              <a:rPr lang="en-US" sz="2800" dirty="0" smtClean="0">
                <a:solidFill>
                  <a:prstClr val="black"/>
                </a:solidFill>
                <a:effectLst>
                  <a:outerShdw blurRad="50800" dist="25400" dir="2700000" algn="tl" rotWithShape="0">
                    <a:prstClr val="black">
                      <a:alpha val="40000"/>
                    </a:prstClr>
                  </a:outerShdw>
                </a:effectLst>
              </a:rPr>
              <a:t>= </a:t>
            </a:r>
            <a:endParaRPr lang="en-US" sz="2800" dirty="0">
              <a:solidFill>
                <a:prstClr val="black"/>
              </a:solidFill>
              <a:effectLst>
                <a:outerShdw blurRad="50800" dist="25400" dir="2700000" algn="tl" rotWithShape="0">
                  <a:prstClr val="black">
                    <a:alpha val="40000"/>
                  </a:prstClr>
                </a:outerShdw>
              </a:effectLst>
            </a:endParaRPr>
          </a:p>
        </p:txBody>
      </p:sp>
    </p:spTree>
    <p:extLst>
      <p:ext uri="{BB962C8B-B14F-4D97-AF65-F5344CB8AC3E}">
        <p14:creationId xmlns:p14="http://schemas.microsoft.com/office/powerpoint/2010/main" val="1892120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par>
                                <p:cTn id="18" presetID="10" presetClass="entr" presetSubtype="0" fill="hold" nodeType="withEffect">
                                  <p:stCondLst>
                                    <p:cond delay="0"/>
                                  </p:stCondLst>
                                  <p:childTnLst>
                                    <p:set>
                                      <p:cBhvr>
                                        <p:cTn id="19" dur="1" fill="hold">
                                          <p:stCondLst>
                                            <p:cond delay="0"/>
                                          </p:stCondLst>
                                        </p:cTn>
                                        <p:tgtEl>
                                          <p:spTgt spid="31"/>
                                        </p:tgtEl>
                                        <p:attrNameLst>
                                          <p:attrName>style.visibility</p:attrName>
                                        </p:attrNameLst>
                                      </p:cBhvr>
                                      <p:to>
                                        <p:strVal val="visible"/>
                                      </p:to>
                                    </p:set>
                                    <p:animEffect transition="in" filter="fade">
                                      <p:cBhvr>
                                        <p:cTn id="20" dur="500"/>
                                        <p:tgtEl>
                                          <p:spTgt spid="31"/>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52"/>
                                        </p:tgtEl>
                                        <p:attrNameLst>
                                          <p:attrName>style.visibility</p:attrName>
                                        </p:attrNameLst>
                                      </p:cBhvr>
                                      <p:to>
                                        <p:strVal val="visible"/>
                                      </p:to>
                                    </p:set>
                                    <p:animEffect transition="in" filter="fade">
                                      <p:cBhvr>
                                        <p:cTn id="25" dur="500"/>
                                        <p:tgtEl>
                                          <p:spTgt spid="52"/>
                                        </p:tgtEl>
                                      </p:cBhvr>
                                    </p:animEffect>
                                  </p:childTnLst>
                                </p:cTn>
                              </p:par>
                              <p:par>
                                <p:cTn id="26" presetID="10" presetClass="entr" presetSubtype="0" fill="hold" nodeType="withEffect">
                                  <p:stCondLst>
                                    <p:cond delay="0"/>
                                  </p:stCondLst>
                                  <p:childTnLst>
                                    <p:set>
                                      <p:cBhvr>
                                        <p:cTn id="27" dur="1" fill="hold">
                                          <p:stCondLst>
                                            <p:cond delay="0"/>
                                          </p:stCondLst>
                                        </p:cTn>
                                        <p:tgtEl>
                                          <p:spTgt spid="35"/>
                                        </p:tgtEl>
                                        <p:attrNameLst>
                                          <p:attrName>style.visibility</p:attrName>
                                        </p:attrNameLst>
                                      </p:cBhvr>
                                      <p:to>
                                        <p:strVal val="visible"/>
                                      </p:to>
                                    </p:set>
                                    <p:animEffect transition="in" filter="fade">
                                      <p:cBhvr>
                                        <p:cTn id="28" dur="500"/>
                                        <p:tgtEl>
                                          <p:spTgt spid="35"/>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63"/>
                                        </p:tgtEl>
                                        <p:attrNameLst>
                                          <p:attrName>style.visibility</p:attrName>
                                        </p:attrNameLst>
                                      </p:cBhvr>
                                      <p:to>
                                        <p:strVal val="visible"/>
                                      </p:to>
                                    </p:set>
                                    <p:animEffect transition="in" filter="fade">
                                      <p:cBhvr>
                                        <p:cTn id="33" dur="500"/>
                                        <p:tgtEl>
                                          <p:spTgt spid="63"/>
                                        </p:tgtEl>
                                      </p:cBhvr>
                                    </p:animEffect>
                                  </p:childTnLst>
                                </p:cTn>
                              </p:par>
                              <p:par>
                                <p:cTn id="34" presetID="10" presetClass="entr" presetSubtype="0" fill="hold" nodeType="withEffect">
                                  <p:stCondLst>
                                    <p:cond delay="0"/>
                                  </p:stCondLst>
                                  <p:childTnLst>
                                    <p:set>
                                      <p:cBhvr>
                                        <p:cTn id="35" dur="1" fill="hold">
                                          <p:stCondLst>
                                            <p:cond delay="0"/>
                                          </p:stCondLst>
                                        </p:cTn>
                                        <p:tgtEl>
                                          <p:spTgt spid="36"/>
                                        </p:tgtEl>
                                        <p:attrNameLst>
                                          <p:attrName>style.visibility</p:attrName>
                                        </p:attrNameLst>
                                      </p:cBhvr>
                                      <p:to>
                                        <p:strVal val="visible"/>
                                      </p:to>
                                    </p:set>
                                    <p:animEffect transition="in" filter="fade">
                                      <p:cBhvr>
                                        <p:cTn id="36"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11" grpId="0"/>
      <p:bldP spid="52" grpId="0"/>
      <p:bldP spid="6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Section 5.5</a:t>
            </a:r>
            <a:endParaRPr lang="en-US" dirty="0"/>
          </a:p>
        </p:txBody>
      </p:sp>
      <p:sp>
        <p:nvSpPr>
          <p:cNvPr id="3" name="Text Placeholder 2"/>
          <p:cNvSpPr>
            <a:spLocks noGrp="1"/>
          </p:cNvSpPr>
          <p:nvPr>
            <p:ph type="body" sz="quarter" idx="11"/>
          </p:nvPr>
        </p:nvSpPr>
        <p:spPr/>
        <p:txBody>
          <a:bodyPr/>
          <a:lstStyle/>
          <a:p>
            <a:r>
              <a:rPr lang="en-US" dirty="0" smtClean="0"/>
              <a:t>p. 222</a:t>
            </a:r>
            <a:endParaRPr lang="en-US" dirty="0"/>
          </a:p>
        </p:txBody>
      </p:sp>
      <p:sp>
        <p:nvSpPr>
          <p:cNvPr id="4" name="TextBox 3"/>
          <p:cNvSpPr txBox="1"/>
          <p:nvPr/>
        </p:nvSpPr>
        <p:spPr>
          <a:xfrm>
            <a:off x="914400" y="1470352"/>
            <a:ext cx="7315200" cy="954107"/>
          </a:xfrm>
          <a:prstGeom prst="rect">
            <a:avLst/>
          </a:prstGeom>
          <a:noFill/>
        </p:spPr>
        <p:txBody>
          <a:bodyPr wrap="square" rtlCol="0">
            <a:spAutoFit/>
          </a:bodyPr>
          <a:lstStyle/>
          <a:p>
            <a:r>
              <a:rPr lang="en-US" sz="2800" dirty="0" smtClean="0">
                <a:solidFill>
                  <a:prstClr val="black"/>
                </a:solidFill>
                <a:effectLst>
                  <a:outerShdw blurRad="50800" dist="25400" dir="2700000" algn="tl" rotWithShape="0">
                    <a:prstClr val="black">
                      <a:alpha val="40000"/>
                    </a:prstClr>
                  </a:outerShdw>
                </a:effectLst>
              </a:rPr>
              <a:t>Express each as a rational number in lowest terms.</a:t>
            </a:r>
            <a:endParaRPr lang="en-US" sz="2800" dirty="0">
              <a:solidFill>
                <a:prstClr val="black"/>
              </a:solidFill>
              <a:effectLst>
                <a:outerShdw blurRad="50800" dist="25400" dir="2700000" algn="tl" rotWithShape="0">
                  <a:prstClr val="black">
                    <a:alpha val="40000"/>
                  </a:prstClr>
                </a:outerShdw>
              </a:effectLst>
            </a:endParaRPr>
          </a:p>
        </p:txBody>
      </p:sp>
      <p:sp>
        <p:nvSpPr>
          <p:cNvPr id="5" name="TextBox 4"/>
          <p:cNvSpPr txBox="1"/>
          <p:nvPr/>
        </p:nvSpPr>
        <p:spPr>
          <a:xfrm>
            <a:off x="914400" y="825812"/>
            <a:ext cx="7315200" cy="553998"/>
          </a:xfrm>
          <a:prstGeom prst="rect">
            <a:avLst/>
          </a:prstGeom>
          <a:noFill/>
        </p:spPr>
        <p:txBody>
          <a:bodyPr wrap="square" rtlCol="0">
            <a:spAutoFit/>
          </a:bodyPr>
          <a:lstStyle/>
          <a:p>
            <a:r>
              <a:rPr lang="en-US" sz="3000" b="1" dirty="0" smtClean="0">
                <a:solidFill>
                  <a:srgbClr val="6F3D25"/>
                </a:solidFill>
                <a:effectLst>
                  <a:outerShdw blurRad="50800" dist="25400" dir="2700000" algn="tl" rotWithShape="0">
                    <a:prstClr val="black">
                      <a:alpha val="40000"/>
                    </a:prstClr>
                  </a:outerShdw>
                </a:effectLst>
              </a:rPr>
              <a:t>Example 4</a:t>
            </a:r>
            <a:endParaRPr lang="en-US" sz="3000" b="1" dirty="0">
              <a:solidFill>
                <a:srgbClr val="6F3D25"/>
              </a:solidFill>
              <a:effectLst>
                <a:outerShdw blurRad="50800" dist="25400" dir="2700000" algn="tl" rotWithShape="0">
                  <a:prstClr val="black">
                    <a:alpha val="40000"/>
                  </a:prstClr>
                </a:outerShdw>
              </a:effectLst>
            </a:endParaRPr>
          </a:p>
        </p:txBody>
      </p:sp>
      <p:sp>
        <p:nvSpPr>
          <p:cNvPr id="6" name="TextBox 5"/>
          <p:cNvSpPr txBox="1"/>
          <p:nvPr/>
        </p:nvSpPr>
        <p:spPr>
          <a:xfrm>
            <a:off x="914400" y="2595647"/>
            <a:ext cx="1675181" cy="523220"/>
          </a:xfrm>
          <a:prstGeom prst="rect">
            <a:avLst/>
          </a:prstGeom>
          <a:noFill/>
        </p:spPr>
        <p:txBody>
          <a:bodyPr wrap="square" rtlCol="0">
            <a:spAutoFit/>
          </a:bodyPr>
          <a:lstStyle/>
          <a:p>
            <a:r>
              <a:rPr lang="en-US" sz="2800" dirty="0" smtClean="0">
                <a:solidFill>
                  <a:prstClr val="black"/>
                </a:solidFill>
                <a:effectLst>
                  <a:outerShdw blurRad="50800" dist="25400" dir="2700000" algn="tl" rotWithShape="0">
                    <a:prstClr val="black">
                      <a:alpha val="40000"/>
                    </a:prstClr>
                  </a:outerShdw>
                </a:effectLst>
              </a:rPr>
              <a:t>b. 2.375</a:t>
            </a:r>
            <a:endParaRPr lang="en-US" sz="2800" dirty="0">
              <a:solidFill>
                <a:prstClr val="black"/>
              </a:solidFill>
              <a:effectLst>
                <a:outerShdw blurRad="50800" dist="25400" dir="2700000" algn="tl" rotWithShape="0">
                  <a:prstClr val="black">
                    <a:alpha val="40000"/>
                  </a:prstClr>
                </a:outerShdw>
              </a:effectLst>
            </a:endParaRPr>
          </a:p>
        </p:txBody>
      </p:sp>
      <p:sp>
        <p:nvSpPr>
          <p:cNvPr id="11" name="TextBox 10"/>
          <p:cNvSpPr txBox="1"/>
          <p:nvPr/>
        </p:nvSpPr>
        <p:spPr>
          <a:xfrm>
            <a:off x="2301845" y="2602962"/>
            <a:ext cx="775149" cy="523220"/>
          </a:xfrm>
          <a:prstGeom prst="rect">
            <a:avLst/>
          </a:prstGeom>
          <a:noFill/>
        </p:spPr>
        <p:txBody>
          <a:bodyPr wrap="square" rtlCol="0">
            <a:spAutoFit/>
          </a:bodyPr>
          <a:lstStyle/>
          <a:p>
            <a:r>
              <a:rPr lang="en-US" sz="2800" dirty="0" smtClean="0">
                <a:solidFill>
                  <a:prstClr val="black"/>
                </a:solidFill>
                <a:effectLst>
                  <a:outerShdw blurRad="50800" dist="25400" dir="2700000" algn="tl" rotWithShape="0">
                    <a:prstClr val="black">
                      <a:alpha val="40000"/>
                    </a:prstClr>
                  </a:outerShdw>
                </a:effectLst>
              </a:rPr>
              <a:t>= 2 </a:t>
            </a:r>
            <a:endParaRPr lang="en-US" sz="2800" dirty="0">
              <a:solidFill>
                <a:prstClr val="black"/>
              </a:solidFill>
              <a:effectLst>
                <a:outerShdw blurRad="50800" dist="25400" dir="2700000" algn="tl" rotWithShape="0">
                  <a:prstClr val="black">
                    <a:alpha val="40000"/>
                  </a:prstClr>
                </a:outerShdw>
              </a:effectLst>
            </a:endParaRPr>
          </a:p>
        </p:txBody>
      </p:sp>
      <p:grpSp>
        <p:nvGrpSpPr>
          <p:cNvPr id="36" name="Group 35"/>
          <p:cNvGrpSpPr/>
          <p:nvPr/>
        </p:nvGrpSpPr>
        <p:grpSpPr>
          <a:xfrm>
            <a:off x="7751309" y="2377534"/>
            <a:ext cx="873311" cy="1002550"/>
            <a:chOff x="722986" y="2703671"/>
            <a:chExt cx="601065" cy="1002550"/>
          </a:xfrm>
        </p:grpSpPr>
        <p:sp>
          <p:nvSpPr>
            <p:cNvPr id="37" name="TextBox 36"/>
            <p:cNvSpPr txBox="1"/>
            <p:nvPr/>
          </p:nvSpPr>
          <p:spPr>
            <a:xfrm>
              <a:off x="722986" y="2703671"/>
              <a:ext cx="601065" cy="523220"/>
            </a:xfrm>
            <a:prstGeom prst="rect">
              <a:avLst/>
            </a:prstGeom>
            <a:noFill/>
          </p:spPr>
          <p:txBody>
            <a:bodyPr wrap="square" rtlCol="0">
              <a:spAutoFit/>
            </a:bodyPr>
            <a:lstStyle/>
            <a:p>
              <a:pPr algn="ctr">
                <a:spcAft>
                  <a:spcPts val="600"/>
                </a:spcAft>
              </a:pPr>
              <a:r>
                <a:rPr lang="en-US" sz="2800" dirty="0" smtClean="0">
                  <a:solidFill>
                    <a:prstClr val="black"/>
                  </a:solidFill>
                  <a:effectLst>
                    <a:outerShdw blurRad="50800" dist="25400" dir="2700000" algn="tl" rotWithShape="0">
                      <a:prstClr val="black">
                        <a:alpha val="40000"/>
                      </a:prstClr>
                    </a:outerShdw>
                  </a:effectLst>
                </a:rPr>
                <a:t>475</a:t>
              </a:r>
              <a:endParaRPr lang="en-US" sz="2800" dirty="0">
                <a:solidFill>
                  <a:prstClr val="black"/>
                </a:solidFill>
                <a:effectLst>
                  <a:outerShdw blurRad="50800" dist="25400" dir="2700000" algn="tl" rotWithShape="0">
                    <a:prstClr val="black">
                      <a:alpha val="40000"/>
                    </a:prstClr>
                  </a:outerShdw>
                </a:effectLst>
              </a:endParaRPr>
            </a:p>
          </p:txBody>
        </p:sp>
        <p:sp>
          <p:nvSpPr>
            <p:cNvPr id="38" name="TextBox 37"/>
            <p:cNvSpPr txBox="1"/>
            <p:nvPr/>
          </p:nvSpPr>
          <p:spPr>
            <a:xfrm>
              <a:off x="722986" y="3183001"/>
              <a:ext cx="601065" cy="523220"/>
            </a:xfrm>
            <a:prstGeom prst="rect">
              <a:avLst/>
            </a:prstGeom>
            <a:noFill/>
          </p:spPr>
          <p:txBody>
            <a:bodyPr wrap="square" rtlCol="0">
              <a:spAutoFit/>
            </a:bodyPr>
            <a:lstStyle/>
            <a:p>
              <a:pPr algn="ctr">
                <a:spcAft>
                  <a:spcPts val="600"/>
                </a:spcAft>
              </a:pPr>
              <a:r>
                <a:rPr lang="en-US" sz="2800" dirty="0" smtClean="0">
                  <a:solidFill>
                    <a:prstClr val="black"/>
                  </a:solidFill>
                  <a:effectLst>
                    <a:outerShdw blurRad="50800" dist="25400" dir="2700000" algn="tl" rotWithShape="0">
                      <a:prstClr val="black">
                        <a:alpha val="40000"/>
                      </a:prstClr>
                    </a:outerShdw>
                  </a:effectLst>
                </a:rPr>
                <a:t>200</a:t>
              </a:r>
              <a:endParaRPr lang="en-US" sz="2800" dirty="0">
                <a:solidFill>
                  <a:prstClr val="black"/>
                </a:solidFill>
                <a:effectLst>
                  <a:outerShdw blurRad="50800" dist="25400" dir="2700000" algn="tl" rotWithShape="0">
                    <a:prstClr val="black">
                      <a:alpha val="40000"/>
                    </a:prstClr>
                  </a:outerShdw>
                </a:effectLst>
              </a:endParaRPr>
            </a:p>
          </p:txBody>
        </p:sp>
        <p:cxnSp>
          <p:nvCxnSpPr>
            <p:cNvPr id="39" name="Straight Connector 38"/>
            <p:cNvCxnSpPr/>
            <p:nvPr/>
          </p:nvCxnSpPr>
          <p:spPr>
            <a:xfrm>
              <a:off x="794918" y="3204946"/>
              <a:ext cx="457200" cy="0"/>
            </a:xfrm>
            <a:prstGeom prst="line">
              <a:avLst/>
            </a:prstGeom>
            <a:ln w="31750">
              <a:solidFill>
                <a:schemeClr val="tx1"/>
              </a:solidFill>
            </a:ln>
            <a:effectLst>
              <a:outerShdw blurRad="40000" dist="12700" dir="5400000" rotWithShape="0">
                <a:srgbClr val="000000">
                  <a:alpha val="38000"/>
                </a:srgbClr>
              </a:outerShdw>
            </a:effectLst>
          </p:spPr>
          <p:style>
            <a:lnRef idx="2">
              <a:schemeClr val="accent1"/>
            </a:lnRef>
            <a:fillRef idx="0">
              <a:schemeClr val="accent1"/>
            </a:fillRef>
            <a:effectRef idx="1">
              <a:schemeClr val="accent1"/>
            </a:effectRef>
            <a:fontRef idx="minor">
              <a:schemeClr val="tx1"/>
            </a:fontRef>
          </p:style>
        </p:cxnSp>
      </p:grpSp>
      <p:grpSp>
        <p:nvGrpSpPr>
          <p:cNvPr id="31" name="Group 30"/>
          <p:cNvGrpSpPr/>
          <p:nvPr/>
        </p:nvGrpSpPr>
        <p:grpSpPr>
          <a:xfrm>
            <a:off x="2849298" y="2377534"/>
            <a:ext cx="1086279" cy="1002550"/>
            <a:chOff x="722986" y="2703671"/>
            <a:chExt cx="601065" cy="1002550"/>
          </a:xfrm>
        </p:grpSpPr>
        <p:sp>
          <p:nvSpPr>
            <p:cNvPr id="32" name="TextBox 31"/>
            <p:cNvSpPr txBox="1"/>
            <p:nvPr/>
          </p:nvSpPr>
          <p:spPr>
            <a:xfrm>
              <a:off x="722986" y="2703671"/>
              <a:ext cx="601065" cy="523220"/>
            </a:xfrm>
            <a:prstGeom prst="rect">
              <a:avLst/>
            </a:prstGeom>
            <a:noFill/>
          </p:spPr>
          <p:txBody>
            <a:bodyPr wrap="square" rtlCol="0">
              <a:spAutoFit/>
            </a:bodyPr>
            <a:lstStyle/>
            <a:p>
              <a:pPr algn="ctr">
                <a:spcAft>
                  <a:spcPts val="600"/>
                </a:spcAft>
              </a:pPr>
              <a:r>
                <a:rPr lang="en-US" sz="2800" dirty="0" smtClean="0">
                  <a:solidFill>
                    <a:prstClr val="black"/>
                  </a:solidFill>
                  <a:effectLst>
                    <a:outerShdw blurRad="50800" dist="25400" dir="2700000" algn="tl" rotWithShape="0">
                      <a:prstClr val="black">
                        <a:alpha val="40000"/>
                      </a:prstClr>
                    </a:outerShdw>
                  </a:effectLst>
                </a:rPr>
                <a:t>375</a:t>
              </a:r>
              <a:endParaRPr lang="en-US" sz="2800" dirty="0">
                <a:solidFill>
                  <a:prstClr val="black"/>
                </a:solidFill>
                <a:effectLst>
                  <a:outerShdw blurRad="50800" dist="25400" dir="2700000" algn="tl" rotWithShape="0">
                    <a:prstClr val="black">
                      <a:alpha val="40000"/>
                    </a:prstClr>
                  </a:outerShdw>
                </a:effectLst>
              </a:endParaRPr>
            </a:p>
          </p:txBody>
        </p:sp>
        <p:sp>
          <p:nvSpPr>
            <p:cNvPr id="33" name="TextBox 32"/>
            <p:cNvSpPr txBox="1"/>
            <p:nvPr/>
          </p:nvSpPr>
          <p:spPr>
            <a:xfrm>
              <a:off x="722986" y="3183001"/>
              <a:ext cx="601065" cy="523220"/>
            </a:xfrm>
            <a:prstGeom prst="rect">
              <a:avLst/>
            </a:prstGeom>
            <a:noFill/>
          </p:spPr>
          <p:txBody>
            <a:bodyPr wrap="square" rtlCol="0">
              <a:spAutoFit/>
            </a:bodyPr>
            <a:lstStyle/>
            <a:p>
              <a:pPr algn="ctr">
                <a:spcAft>
                  <a:spcPts val="600"/>
                </a:spcAft>
              </a:pPr>
              <a:r>
                <a:rPr lang="en-US" sz="2800" dirty="0" smtClean="0">
                  <a:solidFill>
                    <a:prstClr val="black"/>
                  </a:solidFill>
                  <a:effectLst>
                    <a:outerShdw blurRad="50800" dist="25400" dir="2700000" algn="tl" rotWithShape="0">
                      <a:prstClr val="black">
                        <a:alpha val="40000"/>
                      </a:prstClr>
                    </a:outerShdw>
                  </a:effectLst>
                </a:rPr>
                <a:t>1,000</a:t>
              </a:r>
              <a:endParaRPr lang="en-US" sz="2800" dirty="0">
                <a:solidFill>
                  <a:prstClr val="black"/>
                </a:solidFill>
                <a:effectLst>
                  <a:outerShdw blurRad="50800" dist="25400" dir="2700000" algn="tl" rotWithShape="0">
                    <a:prstClr val="black">
                      <a:alpha val="40000"/>
                    </a:prstClr>
                  </a:outerShdw>
                </a:effectLst>
              </a:endParaRPr>
            </a:p>
          </p:txBody>
        </p:sp>
        <p:cxnSp>
          <p:nvCxnSpPr>
            <p:cNvPr id="34" name="Straight Connector 33"/>
            <p:cNvCxnSpPr/>
            <p:nvPr/>
          </p:nvCxnSpPr>
          <p:spPr>
            <a:xfrm>
              <a:off x="770538" y="3204946"/>
              <a:ext cx="505960" cy="0"/>
            </a:xfrm>
            <a:prstGeom prst="line">
              <a:avLst/>
            </a:prstGeom>
            <a:ln w="31750">
              <a:solidFill>
                <a:schemeClr val="tx1"/>
              </a:solidFill>
            </a:ln>
            <a:effectLst>
              <a:outerShdw blurRad="40000" dist="12700" dir="5400000" rotWithShape="0">
                <a:srgbClr val="000000">
                  <a:alpha val="38000"/>
                </a:srgbClr>
              </a:outerShdw>
            </a:effectLst>
          </p:spPr>
          <p:style>
            <a:lnRef idx="2">
              <a:schemeClr val="accent1"/>
            </a:lnRef>
            <a:fillRef idx="0">
              <a:schemeClr val="accent1"/>
            </a:fillRef>
            <a:effectRef idx="1">
              <a:schemeClr val="accent1"/>
            </a:effectRef>
            <a:fontRef idx="minor">
              <a:schemeClr val="tx1"/>
            </a:fontRef>
          </p:style>
        </p:cxnSp>
      </p:grpSp>
      <p:grpSp>
        <p:nvGrpSpPr>
          <p:cNvPr id="35" name="Group 34"/>
          <p:cNvGrpSpPr/>
          <p:nvPr/>
        </p:nvGrpSpPr>
        <p:grpSpPr>
          <a:xfrm>
            <a:off x="5670573" y="2370612"/>
            <a:ext cx="1737360" cy="1017180"/>
            <a:chOff x="715541" y="2696356"/>
            <a:chExt cx="612816" cy="1017180"/>
          </a:xfrm>
        </p:grpSpPr>
        <p:sp>
          <p:nvSpPr>
            <p:cNvPr id="40" name="TextBox 39"/>
            <p:cNvSpPr txBox="1"/>
            <p:nvPr/>
          </p:nvSpPr>
          <p:spPr>
            <a:xfrm>
              <a:off x="715541" y="2696356"/>
              <a:ext cx="612816" cy="523220"/>
            </a:xfrm>
            <a:prstGeom prst="rect">
              <a:avLst/>
            </a:prstGeom>
            <a:noFill/>
          </p:spPr>
          <p:txBody>
            <a:bodyPr wrap="square" rtlCol="0">
              <a:spAutoFit/>
            </a:bodyPr>
            <a:lstStyle/>
            <a:p>
              <a:pPr algn="ctr">
                <a:spcAft>
                  <a:spcPts val="600"/>
                </a:spcAft>
              </a:pPr>
              <a:r>
                <a:rPr lang="en-US" sz="2800" dirty="0" smtClean="0">
                  <a:solidFill>
                    <a:prstClr val="black"/>
                  </a:solidFill>
                  <a:effectLst>
                    <a:outerShdw blurRad="50800" dist="25400" dir="2700000" algn="tl" rotWithShape="0">
                      <a:prstClr val="black">
                        <a:alpha val="40000"/>
                      </a:prstClr>
                    </a:outerShdw>
                  </a:effectLst>
                </a:rPr>
                <a:t>2,375 ÷ 5</a:t>
              </a:r>
              <a:endParaRPr lang="en-US" sz="2800" dirty="0">
                <a:solidFill>
                  <a:prstClr val="black"/>
                </a:solidFill>
                <a:effectLst>
                  <a:outerShdw blurRad="50800" dist="25400" dir="2700000" algn="tl" rotWithShape="0">
                    <a:prstClr val="black">
                      <a:alpha val="40000"/>
                    </a:prstClr>
                  </a:outerShdw>
                </a:effectLst>
              </a:endParaRPr>
            </a:p>
          </p:txBody>
        </p:sp>
        <p:sp>
          <p:nvSpPr>
            <p:cNvPr id="50" name="TextBox 49"/>
            <p:cNvSpPr txBox="1"/>
            <p:nvPr/>
          </p:nvSpPr>
          <p:spPr>
            <a:xfrm>
              <a:off x="715541" y="3190316"/>
              <a:ext cx="612816" cy="523220"/>
            </a:xfrm>
            <a:prstGeom prst="rect">
              <a:avLst/>
            </a:prstGeom>
            <a:noFill/>
          </p:spPr>
          <p:txBody>
            <a:bodyPr wrap="square" rtlCol="0">
              <a:spAutoFit/>
            </a:bodyPr>
            <a:lstStyle/>
            <a:p>
              <a:pPr algn="ctr">
                <a:spcAft>
                  <a:spcPts val="600"/>
                </a:spcAft>
              </a:pPr>
              <a:r>
                <a:rPr lang="en-US" sz="2800" dirty="0" smtClean="0">
                  <a:solidFill>
                    <a:prstClr val="black"/>
                  </a:solidFill>
                  <a:effectLst>
                    <a:outerShdw blurRad="50800" dist="25400" dir="2700000" algn="tl" rotWithShape="0">
                      <a:prstClr val="black">
                        <a:alpha val="40000"/>
                      </a:prstClr>
                    </a:outerShdw>
                  </a:effectLst>
                </a:rPr>
                <a:t>1,000 ÷ 5</a:t>
              </a:r>
              <a:endParaRPr lang="en-US" sz="2800" dirty="0">
                <a:solidFill>
                  <a:prstClr val="black"/>
                </a:solidFill>
                <a:effectLst>
                  <a:outerShdw blurRad="50800" dist="25400" dir="2700000" algn="tl" rotWithShape="0">
                    <a:prstClr val="black">
                      <a:alpha val="40000"/>
                    </a:prstClr>
                  </a:outerShdw>
                </a:effectLst>
              </a:endParaRPr>
            </a:p>
          </p:txBody>
        </p:sp>
        <p:cxnSp>
          <p:nvCxnSpPr>
            <p:cNvPr id="51" name="Straight Connector 50"/>
            <p:cNvCxnSpPr/>
            <p:nvPr/>
          </p:nvCxnSpPr>
          <p:spPr>
            <a:xfrm>
              <a:off x="731668" y="3204946"/>
              <a:ext cx="580563" cy="0"/>
            </a:xfrm>
            <a:prstGeom prst="line">
              <a:avLst/>
            </a:prstGeom>
            <a:ln w="31750">
              <a:solidFill>
                <a:schemeClr val="tx1"/>
              </a:solidFill>
            </a:ln>
            <a:effectLst>
              <a:outerShdw blurRad="40000" dist="12700" dir="5400000" rotWithShape="0">
                <a:srgbClr val="000000">
                  <a:alpha val="38000"/>
                </a:srgbClr>
              </a:outerShdw>
            </a:effectLst>
          </p:spPr>
          <p:style>
            <a:lnRef idx="2">
              <a:schemeClr val="accent1"/>
            </a:lnRef>
            <a:fillRef idx="0">
              <a:schemeClr val="accent1"/>
            </a:fillRef>
            <a:effectRef idx="1">
              <a:schemeClr val="accent1"/>
            </a:effectRef>
            <a:fontRef idx="minor">
              <a:schemeClr val="tx1"/>
            </a:fontRef>
          </p:style>
        </p:cxnSp>
      </p:grpSp>
      <p:sp>
        <p:nvSpPr>
          <p:cNvPr id="52" name="TextBox 51"/>
          <p:cNvSpPr txBox="1"/>
          <p:nvPr/>
        </p:nvSpPr>
        <p:spPr>
          <a:xfrm>
            <a:off x="5272931" y="2602962"/>
            <a:ext cx="420847" cy="523220"/>
          </a:xfrm>
          <a:prstGeom prst="rect">
            <a:avLst/>
          </a:prstGeom>
          <a:noFill/>
        </p:spPr>
        <p:txBody>
          <a:bodyPr wrap="square" rtlCol="0">
            <a:spAutoFit/>
          </a:bodyPr>
          <a:lstStyle/>
          <a:p>
            <a:pPr>
              <a:spcAft>
                <a:spcPts val="600"/>
              </a:spcAft>
            </a:pPr>
            <a:r>
              <a:rPr lang="en-US" sz="2800" dirty="0" smtClean="0">
                <a:solidFill>
                  <a:prstClr val="black"/>
                </a:solidFill>
                <a:effectLst>
                  <a:outerShdw blurRad="50800" dist="25400" dir="2700000" algn="tl" rotWithShape="0">
                    <a:prstClr val="black">
                      <a:alpha val="40000"/>
                    </a:prstClr>
                  </a:outerShdw>
                </a:effectLst>
              </a:rPr>
              <a:t>=</a:t>
            </a:r>
            <a:endParaRPr lang="en-US" sz="2800" dirty="0">
              <a:solidFill>
                <a:prstClr val="black"/>
              </a:solidFill>
              <a:effectLst>
                <a:outerShdw blurRad="50800" dist="25400" dir="2700000" algn="tl" rotWithShape="0">
                  <a:prstClr val="black">
                    <a:alpha val="40000"/>
                  </a:prstClr>
                </a:outerShdw>
              </a:effectLst>
            </a:endParaRPr>
          </a:p>
        </p:txBody>
      </p:sp>
      <p:sp>
        <p:nvSpPr>
          <p:cNvPr id="63" name="TextBox 62"/>
          <p:cNvSpPr txBox="1"/>
          <p:nvPr/>
        </p:nvSpPr>
        <p:spPr>
          <a:xfrm>
            <a:off x="7413896" y="2602569"/>
            <a:ext cx="601676" cy="523220"/>
          </a:xfrm>
          <a:prstGeom prst="rect">
            <a:avLst/>
          </a:prstGeom>
          <a:noFill/>
        </p:spPr>
        <p:txBody>
          <a:bodyPr wrap="square" rtlCol="0">
            <a:spAutoFit/>
          </a:bodyPr>
          <a:lstStyle/>
          <a:p>
            <a:r>
              <a:rPr lang="en-US" sz="2800" dirty="0" smtClean="0">
                <a:solidFill>
                  <a:prstClr val="black"/>
                </a:solidFill>
                <a:effectLst>
                  <a:outerShdw blurRad="50800" dist="25400" dir="2700000" algn="tl" rotWithShape="0">
                    <a:prstClr val="black">
                      <a:alpha val="40000"/>
                    </a:prstClr>
                  </a:outerShdw>
                </a:effectLst>
              </a:rPr>
              <a:t>= </a:t>
            </a:r>
            <a:endParaRPr lang="en-US" sz="2800" dirty="0">
              <a:solidFill>
                <a:prstClr val="black"/>
              </a:solidFill>
              <a:effectLst>
                <a:outerShdw blurRad="50800" dist="25400" dir="2700000" algn="tl" rotWithShape="0">
                  <a:prstClr val="black">
                    <a:alpha val="40000"/>
                  </a:prstClr>
                </a:outerShdw>
              </a:effectLst>
            </a:endParaRPr>
          </a:p>
        </p:txBody>
      </p:sp>
      <p:sp>
        <p:nvSpPr>
          <p:cNvPr id="22" name="TextBox 21"/>
          <p:cNvSpPr txBox="1"/>
          <p:nvPr/>
        </p:nvSpPr>
        <p:spPr>
          <a:xfrm>
            <a:off x="3895224" y="2603355"/>
            <a:ext cx="618245" cy="523220"/>
          </a:xfrm>
          <a:prstGeom prst="rect">
            <a:avLst/>
          </a:prstGeom>
          <a:noFill/>
        </p:spPr>
        <p:txBody>
          <a:bodyPr wrap="square" rtlCol="0">
            <a:spAutoFit/>
          </a:bodyPr>
          <a:lstStyle/>
          <a:p>
            <a:r>
              <a:rPr lang="en-US" sz="2800" dirty="0" smtClean="0">
                <a:solidFill>
                  <a:prstClr val="black"/>
                </a:solidFill>
                <a:effectLst>
                  <a:outerShdw blurRad="50800" dist="25400" dir="2700000" algn="tl" rotWithShape="0">
                    <a:prstClr val="black">
                      <a:alpha val="40000"/>
                    </a:prstClr>
                  </a:outerShdw>
                </a:effectLst>
              </a:rPr>
              <a:t>= </a:t>
            </a:r>
            <a:endParaRPr lang="en-US" sz="2800" dirty="0">
              <a:solidFill>
                <a:prstClr val="black"/>
              </a:solidFill>
              <a:effectLst>
                <a:outerShdw blurRad="50800" dist="25400" dir="2700000" algn="tl" rotWithShape="0">
                  <a:prstClr val="black">
                    <a:alpha val="40000"/>
                  </a:prstClr>
                </a:outerShdw>
              </a:effectLst>
            </a:endParaRPr>
          </a:p>
        </p:txBody>
      </p:sp>
      <p:grpSp>
        <p:nvGrpSpPr>
          <p:cNvPr id="23" name="Group 22"/>
          <p:cNvGrpSpPr/>
          <p:nvPr/>
        </p:nvGrpSpPr>
        <p:grpSpPr>
          <a:xfrm>
            <a:off x="4237857" y="2377927"/>
            <a:ext cx="1086279" cy="1002550"/>
            <a:chOff x="722986" y="2703671"/>
            <a:chExt cx="601065" cy="1002550"/>
          </a:xfrm>
        </p:grpSpPr>
        <p:sp>
          <p:nvSpPr>
            <p:cNvPr id="24" name="TextBox 23"/>
            <p:cNvSpPr txBox="1"/>
            <p:nvPr/>
          </p:nvSpPr>
          <p:spPr>
            <a:xfrm>
              <a:off x="722986" y="2703671"/>
              <a:ext cx="601065" cy="523220"/>
            </a:xfrm>
            <a:prstGeom prst="rect">
              <a:avLst/>
            </a:prstGeom>
            <a:noFill/>
          </p:spPr>
          <p:txBody>
            <a:bodyPr wrap="square" rtlCol="0">
              <a:spAutoFit/>
            </a:bodyPr>
            <a:lstStyle/>
            <a:p>
              <a:pPr algn="ctr">
                <a:spcAft>
                  <a:spcPts val="600"/>
                </a:spcAft>
              </a:pPr>
              <a:r>
                <a:rPr lang="en-US" sz="2800" dirty="0" smtClean="0">
                  <a:solidFill>
                    <a:prstClr val="black"/>
                  </a:solidFill>
                  <a:effectLst>
                    <a:outerShdw blurRad="50800" dist="25400" dir="2700000" algn="tl" rotWithShape="0">
                      <a:prstClr val="black">
                        <a:alpha val="40000"/>
                      </a:prstClr>
                    </a:outerShdw>
                  </a:effectLst>
                </a:rPr>
                <a:t>2,375</a:t>
              </a:r>
              <a:endParaRPr lang="en-US" sz="2800" dirty="0">
                <a:solidFill>
                  <a:prstClr val="black"/>
                </a:solidFill>
                <a:effectLst>
                  <a:outerShdw blurRad="50800" dist="25400" dir="2700000" algn="tl" rotWithShape="0">
                    <a:prstClr val="black">
                      <a:alpha val="40000"/>
                    </a:prstClr>
                  </a:outerShdw>
                </a:effectLst>
              </a:endParaRPr>
            </a:p>
          </p:txBody>
        </p:sp>
        <p:sp>
          <p:nvSpPr>
            <p:cNvPr id="25" name="TextBox 24"/>
            <p:cNvSpPr txBox="1"/>
            <p:nvPr/>
          </p:nvSpPr>
          <p:spPr>
            <a:xfrm>
              <a:off x="722986" y="3183001"/>
              <a:ext cx="601065" cy="523220"/>
            </a:xfrm>
            <a:prstGeom prst="rect">
              <a:avLst/>
            </a:prstGeom>
            <a:noFill/>
          </p:spPr>
          <p:txBody>
            <a:bodyPr wrap="square" rtlCol="0">
              <a:spAutoFit/>
            </a:bodyPr>
            <a:lstStyle/>
            <a:p>
              <a:pPr algn="ctr">
                <a:spcAft>
                  <a:spcPts val="600"/>
                </a:spcAft>
              </a:pPr>
              <a:r>
                <a:rPr lang="en-US" sz="2800" dirty="0" smtClean="0">
                  <a:solidFill>
                    <a:prstClr val="black"/>
                  </a:solidFill>
                  <a:effectLst>
                    <a:outerShdw blurRad="50800" dist="25400" dir="2700000" algn="tl" rotWithShape="0">
                      <a:prstClr val="black">
                        <a:alpha val="40000"/>
                      </a:prstClr>
                    </a:outerShdw>
                  </a:effectLst>
                </a:rPr>
                <a:t>1,000</a:t>
              </a:r>
              <a:endParaRPr lang="en-US" sz="2800" dirty="0">
                <a:solidFill>
                  <a:prstClr val="black"/>
                </a:solidFill>
                <a:effectLst>
                  <a:outerShdw blurRad="50800" dist="25400" dir="2700000" algn="tl" rotWithShape="0">
                    <a:prstClr val="black">
                      <a:alpha val="40000"/>
                    </a:prstClr>
                  </a:outerShdw>
                </a:effectLst>
              </a:endParaRPr>
            </a:p>
          </p:txBody>
        </p:sp>
        <p:cxnSp>
          <p:nvCxnSpPr>
            <p:cNvPr id="26" name="Straight Connector 25"/>
            <p:cNvCxnSpPr/>
            <p:nvPr/>
          </p:nvCxnSpPr>
          <p:spPr>
            <a:xfrm>
              <a:off x="770538" y="3204946"/>
              <a:ext cx="505960" cy="0"/>
            </a:xfrm>
            <a:prstGeom prst="line">
              <a:avLst/>
            </a:prstGeom>
            <a:ln w="31750">
              <a:solidFill>
                <a:schemeClr val="tx1"/>
              </a:solidFill>
            </a:ln>
            <a:effectLst>
              <a:outerShdw blurRad="40000" dist="12700" dir="5400000" rotWithShape="0">
                <a:srgbClr val="000000">
                  <a:alpha val="38000"/>
                </a:srgbClr>
              </a:outerShdw>
            </a:effectLst>
          </p:spPr>
          <p:style>
            <a:lnRef idx="2">
              <a:schemeClr val="accent1"/>
            </a:lnRef>
            <a:fillRef idx="0">
              <a:schemeClr val="accent1"/>
            </a:fillRef>
            <a:effectRef idx="1">
              <a:schemeClr val="accent1"/>
            </a:effectRef>
            <a:fontRef idx="minor">
              <a:schemeClr val="tx1"/>
            </a:fontRef>
          </p:style>
        </p:cxnSp>
      </p:grpSp>
      <p:grpSp>
        <p:nvGrpSpPr>
          <p:cNvPr id="27" name="Group 26"/>
          <p:cNvGrpSpPr/>
          <p:nvPr/>
        </p:nvGrpSpPr>
        <p:grpSpPr>
          <a:xfrm>
            <a:off x="5315113" y="3451649"/>
            <a:ext cx="601065" cy="1002550"/>
            <a:chOff x="722986" y="2703671"/>
            <a:chExt cx="601065" cy="1002550"/>
          </a:xfrm>
        </p:grpSpPr>
        <p:sp>
          <p:nvSpPr>
            <p:cNvPr id="28" name="TextBox 27"/>
            <p:cNvSpPr txBox="1"/>
            <p:nvPr/>
          </p:nvSpPr>
          <p:spPr>
            <a:xfrm>
              <a:off x="722986" y="2703671"/>
              <a:ext cx="601065" cy="523220"/>
            </a:xfrm>
            <a:prstGeom prst="rect">
              <a:avLst/>
            </a:prstGeom>
            <a:noFill/>
          </p:spPr>
          <p:txBody>
            <a:bodyPr wrap="square" rtlCol="0">
              <a:spAutoFit/>
            </a:bodyPr>
            <a:lstStyle/>
            <a:p>
              <a:pPr algn="ctr">
                <a:spcAft>
                  <a:spcPts val="600"/>
                </a:spcAft>
              </a:pPr>
              <a:r>
                <a:rPr lang="en-US" sz="2800" dirty="0" smtClean="0">
                  <a:solidFill>
                    <a:prstClr val="black"/>
                  </a:solidFill>
                  <a:effectLst>
                    <a:outerShdw blurRad="50800" dist="25400" dir="2700000" algn="tl" rotWithShape="0">
                      <a:prstClr val="black">
                        <a:alpha val="40000"/>
                      </a:prstClr>
                    </a:outerShdw>
                  </a:effectLst>
                </a:rPr>
                <a:t>19</a:t>
              </a:r>
              <a:endParaRPr lang="en-US" sz="2800" dirty="0">
                <a:solidFill>
                  <a:prstClr val="black"/>
                </a:solidFill>
                <a:effectLst>
                  <a:outerShdw blurRad="50800" dist="25400" dir="2700000" algn="tl" rotWithShape="0">
                    <a:prstClr val="black">
                      <a:alpha val="40000"/>
                    </a:prstClr>
                  </a:outerShdw>
                </a:effectLst>
              </a:endParaRPr>
            </a:p>
          </p:txBody>
        </p:sp>
        <p:sp>
          <p:nvSpPr>
            <p:cNvPr id="29" name="TextBox 28"/>
            <p:cNvSpPr txBox="1"/>
            <p:nvPr/>
          </p:nvSpPr>
          <p:spPr>
            <a:xfrm>
              <a:off x="722986" y="3183001"/>
              <a:ext cx="601065" cy="523220"/>
            </a:xfrm>
            <a:prstGeom prst="rect">
              <a:avLst/>
            </a:prstGeom>
            <a:noFill/>
          </p:spPr>
          <p:txBody>
            <a:bodyPr wrap="square" rtlCol="0">
              <a:spAutoFit/>
            </a:bodyPr>
            <a:lstStyle/>
            <a:p>
              <a:pPr algn="ctr">
                <a:spcAft>
                  <a:spcPts val="600"/>
                </a:spcAft>
              </a:pPr>
              <a:r>
                <a:rPr lang="en-US" sz="2800" dirty="0" smtClean="0">
                  <a:solidFill>
                    <a:prstClr val="black"/>
                  </a:solidFill>
                  <a:effectLst>
                    <a:outerShdw blurRad="50800" dist="25400" dir="2700000" algn="tl" rotWithShape="0">
                      <a:prstClr val="black">
                        <a:alpha val="40000"/>
                      </a:prstClr>
                    </a:outerShdw>
                  </a:effectLst>
                </a:rPr>
                <a:t>8</a:t>
              </a:r>
              <a:endParaRPr lang="en-US" sz="2800" dirty="0">
                <a:solidFill>
                  <a:prstClr val="black"/>
                </a:solidFill>
                <a:effectLst>
                  <a:outerShdw blurRad="50800" dist="25400" dir="2700000" algn="tl" rotWithShape="0">
                    <a:prstClr val="black">
                      <a:alpha val="40000"/>
                    </a:prstClr>
                  </a:outerShdw>
                </a:effectLst>
              </a:endParaRPr>
            </a:p>
          </p:txBody>
        </p:sp>
        <p:cxnSp>
          <p:nvCxnSpPr>
            <p:cNvPr id="30" name="Straight Connector 29"/>
            <p:cNvCxnSpPr/>
            <p:nvPr/>
          </p:nvCxnSpPr>
          <p:spPr>
            <a:xfrm>
              <a:off x="794918" y="3204946"/>
              <a:ext cx="457200" cy="0"/>
            </a:xfrm>
            <a:prstGeom prst="line">
              <a:avLst/>
            </a:prstGeom>
            <a:ln w="31750">
              <a:solidFill>
                <a:schemeClr val="tx1"/>
              </a:solidFill>
            </a:ln>
            <a:effectLst>
              <a:outerShdw blurRad="40000" dist="12700" dir="5400000" rotWithShape="0">
                <a:srgbClr val="000000">
                  <a:alpha val="38000"/>
                </a:srgbClr>
              </a:outerShdw>
            </a:effectLst>
          </p:spPr>
          <p:style>
            <a:lnRef idx="2">
              <a:schemeClr val="accent1"/>
            </a:lnRef>
            <a:fillRef idx="0">
              <a:schemeClr val="accent1"/>
            </a:fillRef>
            <a:effectRef idx="1">
              <a:schemeClr val="accent1"/>
            </a:effectRef>
            <a:fontRef idx="minor">
              <a:schemeClr val="tx1"/>
            </a:fontRef>
          </p:style>
        </p:cxnSp>
      </p:grpSp>
      <p:grpSp>
        <p:nvGrpSpPr>
          <p:cNvPr id="41" name="Group 40"/>
          <p:cNvGrpSpPr/>
          <p:nvPr/>
        </p:nvGrpSpPr>
        <p:grpSpPr>
          <a:xfrm>
            <a:off x="3313975" y="3444727"/>
            <a:ext cx="1657937" cy="1017180"/>
            <a:chOff x="702956" y="2696356"/>
            <a:chExt cx="674907" cy="1017180"/>
          </a:xfrm>
        </p:grpSpPr>
        <p:sp>
          <p:nvSpPr>
            <p:cNvPr id="42" name="TextBox 41"/>
            <p:cNvSpPr txBox="1"/>
            <p:nvPr/>
          </p:nvSpPr>
          <p:spPr>
            <a:xfrm>
              <a:off x="702956" y="2696356"/>
              <a:ext cx="674907" cy="954107"/>
            </a:xfrm>
            <a:prstGeom prst="rect">
              <a:avLst/>
            </a:prstGeom>
            <a:noFill/>
          </p:spPr>
          <p:txBody>
            <a:bodyPr wrap="square" rtlCol="0">
              <a:spAutoFit/>
            </a:bodyPr>
            <a:lstStyle/>
            <a:p>
              <a:pPr algn="ctr">
                <a:spcAft>
                  <a:spcPts val="600"/>
                </a:spcAft>
              </a:pPr>
              <a:r>
                <a:rPr lang="en-US" sz="2800" dirty="0" smtClean="0">
                  <a:solidFill>
                    <a:prstClr val="black"/>
                  </a:solidFill>
                  <a:effectLst>
                    <a:outerShdw blurRad="50800" dist="25400" dir="2700000" algn="tl" rotWithShape="0">
                      <a:prstClr val="black">
                        <a:alpha val="40000"/>
                      </a:prstClr>
                    </a:outerShdw>
                  </a:effectLst>
                </a:rPr>
                <a:t>475 ÷ 25</a:t>
              </a:r>
              <a:endParaRPr lang="en-US" sz="2800" dirty="0">
                <a:solidFill>
                  <a:prstClr val="black"/>
                </a:solidFill>
                <a:effectLst>
                  <a:outerShdw blurRad="50800" dist="25400" dir="2700000" algn="tl" rotWithShape="0">
                    <a:prstClr val="black">
                      <a:alpha val="40000"/>
                    </a:prstClr>
                  </a:outerShdw>
                </a:effectLst>
              </a:endParaRPr>
            </a:p>
          </p:txBody>
        </p:sp>
        <p:sp>
          <p:nvSpPr>
            <p:cNvPr id="43" name="TextBox 42"/>
            <p:cNvSpPr txBox="1"/>
            <p:nvPr/>
          </p:nvSpPr>
          <p:spPr>
            <a:xfrm>
              <a:off x="716064" y="3190316"/>
              <a:ext cx="648691" cy="523220"/>
            </a:xfrm>
            <a:prstGeom prst="rect">
              <a:avLst/>
            </a:prstGeom>
            <a:noFill/>
          </p:spPr>
          <p:txBody>
            <a:bodyPr wrap="square" rtlCol="0">
              <a:spAutoFit/>
            </a:bodyPr>
            <a:lstStyle/>
            <a:p>
              <a:pPr algn="ctr">
                <a:spcAft>
                  <a:spcPts val="600"/>
                </a:spcAft>
              </a:pPr>
              <a:r>
                <a:rPr lang="en-US" sz="2800" dirty="0" smtClean="0">
                  <a:solidFill>
                    <a:prstClr val="black"/>
                  </a:solidFill>
                  <a:effectLst>
                    <a:outerShdw blurRad="50800" dist="25400" dir="2700000" algn="tl" rotWithShape="0">
                      <a:prstClr val="black">
                        <a:alpha val="40000"/>
                      </a:prstClr>
                    </a:outerShdw>
                  </a:effectLst>
                </a:rPr>
                <a:t>200 ÷ 25</a:t>
              </a:r>
              <a:endParaRPr lang="en-US" sz="2800" dirty="0">
                <a:solidFill>
                  <a:prstClr val="black"/>
                </a:solidFill>
                <a:effectLst>
                  <a:outerShdw blurRad="50800" dist="25400" dir="2700000" algn="tl" rotWithShape="0">
                    <a:prstClr val="black">
                      <a:alpha val="40000"/>
                    </a:prstClr>
                  </a:outerShdw>
                </a:effectLst>
              </a:endParaRPr>
            </a:p>
          </p:txBody>
        </p:sp>
        <p:cxnSp>
          <p:nvCxnSpPr>
            <p:cNvPr id="44" name="Straight Connector 43"/>
            <p:cNvCxnSpPr/>
            <p:nvPr/>
          </p:nvCxnSpPr>
          <p:spPr>
            <a:xfrm>
              <a:off x="739877" y="3204946"/>
              <a:ext cx="601065" cy="0"/>
            </a:xfrm>
            <a:prstGeom prst="line">
              <a:avLst/>
            </a:prstGeom>
            <a:ln w="31750">
              <a:solidFill>
                <a:schemeClr val="tx1"/>
              </a:solidFill>
            </a:ln>
            <a:effectLst>
              <a:outerShdw blurRad="40000" dist="12700" dir="5400000" rotWithShape="0">
                <a:srgbClr val="000000">
                  <a:alpha val="38000"/>
                </a:srgbClr>
              </a:outerShdw>
            </a:effectLst>
          </p:spPr>
          <p:style>
            <a:lnRef idx="2">
              <a:schemeClr val="accent1"/>
            </a:lnRef>
            <a:fillRef idx="0">
              <a:schemeClr val="accent1"/>
            </a:fillRef>
            <a:effectRef idx="1">
              <a:schemeClr val="accent1"/>
            </a:effectRef>
            <a:fontRef idx="minor">
              <a:schemeClr val="tx1"/>
            </a:fontRef>
          </p:style>
        </p:cxnSp>
      </p:grpSp>
      <p:sp>
        <p:nvSpPr>
          <p:cNvPr id="45" name="TextBox 44"/>
          <p:cNvSpPr txBox="1"/>
          <p:nvPr/>
        </p:nvSpPr>
        <p:spPr>
          <a:xfrm>
            <a:off x="2951648" y="3677077"/>
            <a:ext cx="420847" cy="523220"/>
          </a:xfrm>
          <a:prstGeom prst="rect">
            <a:avLst/>
          </a:prstGeom>
          <a:noFill/>
        </p:spPr>
        <p:txBody>
          <a:bodyPr wrap="square" rtlCol="0">
            <a:spAutoFit/>
          </a:bodyPr>
          <a:lstStyle/>
          <a:p>
            <a:pPr>
              <a:spcAft>
                <a:spcPts val="600"/>
              </a:spcAft>
            </a:pPr>
            <a:r>
              <a:rPr lang="en-US" sz="2800" dirty="0" smtClean="0">
                <a:solidFill>
                  <a:prstClr val="black"/>
                </a:solidFill>
                <a:effectLst>
                  <a:outerShdw blurRad="50800" dist="25400" dir="2700000" algn="tl" rotWithShape="0">
                    <a:prstClr val="black">
                      <a:alpha val="40000"/>
                    </a:prstClr>
                  </a:outerShdw>
                </a:effectLst>
              </a:rPr>
              <a:t>=</a:t>
            </a:r>
            <a:endParaRPr lang="en-US" sz="2800" dirty="0">
              <a:solidFill>
                <a:prstClr val="black"/>
              </a:solidFill>
              <a:effectLst>
                <a:outerShdw blurRad="50800" dist="25400" dir="2700000" algn="tl" rotWithShape="0">
                  <a:prstClr val="black">
                    <a:alpha val="40000"/>
                  </a:prstClr>
                </a:outerShdw>
              </a:effectLst>
            </a:endParaRPr>
          </a:p>
        </p:txBody>
      </p:sp>
      <p:sp>
        <p:nvSpPr>
          <p:cNvPr id="46" name="TextBox 45"/>
          <p:cNvSpPr txBox="1"/>
          <p:nvPr/>
        </p:nvSpPr>
        <p:spPr>
          <a:xfrm>
            <a:off x="4946313" y="3676684"/>
            <a:ext cx="601676" cy="523220"/>
          </a:xfrm>
          <a:prstGeom prst="rect">
            <a:avLst/>
          </a:prstGeom>
          <a:noFill/>
        </p:spPr>
        <p:txBody>
          <a:bodyPr wrap="square" rtlCol="0">
            <a:spAutoFit/>
          </a:bodyPr>
          <a:lstStyle/>
          <a:p>
            <a:r>
              <a:rPr lang="en-US" sz="2800" dirty="0" smtClean="0">
                <a:solidFill>
                  <a:prstClr val="black"/>
                </a:solidFill>
                <a:effectLst>
                  <a:outerShdw blurRad="50800" dist="25400" dir="2700000" algn="tl" rotWithShape="0">
                    <a:prstClr val="black">
                      <a:alpha val="40000"/>
                    </a:prstClr>
                  </a:outerShdw>
                </a:effectLst>
              </a:rPr>
              <a:t>= </a:t>
            </a:r>
            <a:endParaRPr lang="en-US" sz="2800" dirty="0">
              <a:solidFill>
                <a:prstClr val="black"/>
              </a:solidFill>
              <a:effectLst>
                <a:outerShdw blurRad="50800" dist="25400" dir="2700000" algn="tl" rotWithShape="0">
                  <a:prstClr val="black">
                    <a:alpha val="40000"/>
                  </a:prstClr>
                </a:outerShdw>
              </a:effectLst>
            </a:endParaRPr>
          </a:p>
        </p:txBody>
      </p:sp>
    </p:spTree>
    <p:extLst>
      <p:ext uri="{BB962C8B-B14F-4D97-AF65-F5344CB8AC3E}">
        <p14:creationId xmlns:p14="http://schemas.microsoft.com/office/powerpoint/2010/main" val="9759614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par>
                                <p:cTn id="13" presetID="10" presetClass="entr" presetSubtype="0" fill="hold" nodeType="withEffect">
                                  <p:stCondLst>
                                    <p:cond delay="0"/>
                                  </p:stCondLst>
                                  <p:childTnLst>
                                    <p:set>
                                      <p:cBhvr>
                                        <p:cTn id="14" dur="1" fill="hold">
                                          <p:stCondLst>
                                            <p:cond delay="0"/>
                                          </p:stCondLst>
                                        </p:cTn>
                                        <p:tgtEl>
                                          <p:spTgt spid="31"/>
                                        </p:tgtEl>
                                        <p:attrNameLst>
                                          <p:attrName>style.visibility</p:attrName>
                                        </p:attrNameLst>
                                      </p:cBhvr>
                                      <p:to>
                                        <p:strVal val="visible"/>
                                      </p:to>
                                    </p:set>
                                    <p:animEffect transition="in" filter="fade">
                                      <p:cBhvr>
                                        <p:cTn id="15" dur="500"/>
                                        <p:tgtEl>
                                          <p:spTgt spid="31"/>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2"/>
                                        </p:tgtEl>
                                        <p:attrNameLst>
                                          <p:attrName>style.visibility</p:attrName>
                                        </p:attrNameLst>
                                      </p:cBhvr>
                                      <p:to>
                                        <p:strVal val="visible"/>
                                      </p:to>
                                    </p:set>
                                    <p:animEffect transition="in" filter="fade">
                                      <p:cBhvr>
                                        <p:cTn id="20" dur="500"/>
                                        <p:tgtEl>
                                          <p:spTgt spid="22"/>
                                        </p:tgtEl>
                                      </p:cBhvr>
                                    </p:animEffect>
                                  </p:childTnLst>
                                </p:cTn>
                              </p:par>
                              <p:par>
                                <p:cTn id="21" presetID="10" presetClass="entr" presetSubtype="0" fill="hold" nodeType="withEffect">
                                  <p:stCondLst>
                                    <p:cond delay="0"/>
                                  </p:stCondLst>
                                  <p:childTnLst>
                                    <p:set>
                                      <p:cBhvr>
                                        <p:cTn id="22" dur="1" fill="hold">
                                          <p:stCondLst>
                                            <p:cond delay="0"/>
                                          </p:stCondLst>
                                        </p:cTn>
                                        <p:tgtEl>
                                          <p:spTgt spid="23"/>
                                        </p:tgtEl>
                                        <p:attrNameLst>
                                          <p:attrName>style.visibility</p:attrName>
                                        </p:attrNameLst>
                                      </p:cBhvr>
                                      <p:to>
                                        <p:strVal val="visible"/>
                                      </p:to>
                                    </p:set>
                                    <p:animEffect transition="in" filter="fade">
                                      <p:cBhvr>
                                        <p:cTn id="23" dur="500"/>
                                        <p:tgtEl>
                                          <p:spTgt spid="23"/>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52"/>
                                        </p:tgtEl>
                                        <p:attrNameLst>
                                          <p:attrName>style.visibility</p:attrName>
                                        </p:attrNameLst>
                                      </p:cBhvr>
                                      <p:to>
                                        <p:strVal val="visible"/>
                                      </p:to>
                                    </p:set>
                                    <p:animEffect transition="in" filter="fade">
                                      <p:cBhvr>
                                        <p:cTn id="28" dur="500"/>
                                        <p:tgtEl>
                                          <p:spTgt spid="52"/>
                                        </p:tgtEl>
                                      </p:cBhvr>
                                    </p:animEffect>
                                  </p:childTnLst>
                                </p:cTn>
                              </p:par>
                              <p:par>
                                <p:cTn id="29" presetID="10" presetClass="entr" presetSubtype="0" fill="hold" nodeType="withEffect">
                                  <p:stCondLst>
                                    <p:cond delay="0"/>
                                  </p:stCondLst>
                                  <p:childTnLst>
                                    <p:set>
                                      <p:cBhvr>
                                        <p:cTn id="30" dur="1" fill="hold">
                                          <p:stCondLst>
                                            <p:cond delay="0"/>
                                          </p:stCondLst>
                                        </p:cTn>
                                        <p:tgtEl>
                                          <p:spTgt spid="35"/>
                                        </p:tgtEl>
                                        <p:attrNameLst>
                                          <p:attrName>style.visibility</p:attrName>
                                        </p:attrNameLst>
                                      </p:cBhvr>
                                      <p:to>
                                        <p:strVal val="visible"/>
                                      </p:to>
                                    </p:set>
                                    <p:animEffect transition="in" filter="fade">
                                      <p:cBhvr>
                                        <p:cTn id="31" dur="500"/>
                                        <p:tgtEl>
                                          <p:spTgt spid="35"/>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63"/>
                                        </p:tgtEl>
                                        <p:attrNameLst>
                                          <p:attrName>style.visibility</p:attrName>
                                        </p:attrNameLst>
                                      </p:cBhvr>
                                      <p:to>
                                        <p:strVal val="visible"/>
                                      </p:to>
                                    </p:set>
                                    <p:animEffect transition="in" filter="fade">
                                      <p:cBhvr>
                                        <p:cTn id="36" dur="500"/>
                                        <p:tgtEl>
                                          <p:spTgt spid="63"/>
                                        </p:tgtEl>
                                      </p:cBhvr>
                                    </p:animEffect>
                                  </p:childTnLst>
                                </p:cTn>
                              </p:par>
                              <p:par>
                                <p:cTn id="37" presetID="10" presetClass="entr" presetSubtype="0" fill="hold" nodeType="withEffect">
                                  <p:stCondLst>
                                    <p:cond delay="0"/>
                                  </p:stCondLst>
                                  <p:childTnLst>
                                    <p:set>
                                      <p:cBhvr>
                                        <p:cTn id="38" dur="1" fill="hold">
                                          <p:stCondLst>
                                            <p:cond delay="0"/>
                                          </p:stCondLst>
                                        </p:cTn>
                                        <p:tgtEl>
                                          <p:spTgt spid="36"/>
                                        </p:tgtEl>
                                        <p:attrNameLst>
                                          <p:attrName>style.visibility</p:attrName>
                                        </p:attrNameLst>
                                      </p:cBhvr>
                                      <p:to>
                                        <p:strVal val="visible"/>
                                      </p:to>
                                    </p:set>
                                    <p:animEffect transition="in" filter="fade">
                                      <p:cBhvr>
                                        <p:cTn id="39" dur="500"/>
                                        <p:tgtEl>
                                          <p:spTgt spid="36"/>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45"/>
                                        </p:tgtEl>
                                        <p:attrNameLst>
                                          <p:attrName>style.visibility</p:attrName>
                                        </p:attrNameLst>
                                      </p:cBhvr>
                                      <p:to>
                                        <p:strVal val="visible"/>
                                      </p:to>
                                    </p:set>
                                    <p:animEffect transition="in" filter="fade">
                                      <p:cBhvr>
                                        <p:cTn id="44" dur="500"/>
                                        <p:tgtEl>
                                          <p:spTgt spid="45"/>
                                        </p:tgtEl>
                                      </p:cBhvr>
                                    </p:animEffect>
                                  </p:childTnLst>
                                </p:cTn>
                              </p:par>
                              <p:par>
                                <p:cTn id="45" presetID="10" presetClass="entr" presetSubtype="0" fill="hold" nodeType="withEffect">
                                  <p:stCondLst>
                                    <p:cond delay="0"/>
                                  </p:stCondLst>
                                  <p:childTnLst>
                                    <p:set>
                                      <p:cBhvr>
                                        <p:cTn id="46" dur="1" fill="hold">
                                          <p:stCondLst>
                                            <p:cond delay="0"/>
                                          </p:stCondLst>
                                        </p:cTn>
                                        <p:tgtEl>
                                          <p:spTgt spid="41"/>
                                        </p:tgtEl>
                                        <p:attrNameLst>
                                          <p:attrName>style.visibility</p:attrName>
                                        </p:attrNameLst>
                                      </p:cBhvr>
                                      <p:to>
                                        <p:strVal val="visible"/>
                                      </p:to>
                                    </p:set>
                                    <p:animEffect transition="in" filter="fade">
                                      <p:cBhvr>
                                        <p:cTn id="47" dur="500"/>
                                        <p:tgtEl>
                                          <p:spTgt spid="41"/>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6"/>
                                        </p:tgtEl>
                                        <p:attrNameLst>
                                          <p:attrName>style.visibility</p:attrName>
                                        </p:attrNameLst>
                                      </p:cBhvr>
                                      <p:to>
                                        <p:strVal val="visible"/>
                                      </p:to>
                                    </p:set>
                                    <p:animEffect transition="in" filter="fade">
                                      <p:cBhvr>
                                        <p:cTn id="52" dur="500"/>
                                        <p:tgtEl>
                                          <p:spTgt spid="46"/>
                                        </p:tgtEl>
                                      </p:cBhvr>
                                    </p:animEffect>
                                  </p:childTnLst>
                                </p:cTn>
                              </p:par>
                              <p:par>
                                <p:cTn id="53" presetID="10" presetClass="entr" presetSubtype="0" fill="hold" nodeType="withEffect">
                                  <p:stCondLst>
                                    <p:cond delay="0"/>
                                  </p:stCondLst>
                                  <p:childTnLst>
                                    <p:set>
                                      <p:cBhvr>
                                        <p:cTn id="54" dur="1" fill="hold">
                                          <p:stCondLst>
                                            <p:cond delay="0"/>
                                          </p:stCondLst>
                                        </p:cTn>
                                        <p:tgtEl>
                                          <p:spTgt spid="27"/>
                                        </p:tgtEl>
                                        <p:attrNameLst>
                                          <p:attrName>style.visibility</p:attrName>
                                        </p:attrNameLst>
                                      </p:cBhvr>
                                      <p:to>
                                        <p:strVal val="visible"/>
                                      </p:to>
                                    </p:set>
                                    <p:animEffect transition="in" filter="fade">
                                      <p:cBhvr>
                                        <p:cTn id="55"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1" grpId="0"/>
      <p:bldP spid="52" grpId="0"/>
      <p:bldP spid="63" grpId="0"/>
      <p:bldP spid="22" grpId="0"/>
      <p:bldP spid="45" grpId="0"/>
      <p:bldP spid="4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Section 5.5</a:t>
            </a:r>
            <a:endParaRPr lang="en-US" dirty="0"/>
          </a:p>
        </p:txBody>
      </p:sp>
      <p:sp>
        <p:nvSpPr>
          <p:cNvPr id="3" name="Text Placeholder 2"/>
          <p:cNvSpPr>
            <a:spLocks noGrp="1"/>
          </p:cNvSpPr>
          <p:nvPr>
            <p:ph type="body" sz="quarter" idx="11"/>
          </p:nvPr>
        </p:nvSpPr>
        <p:spPr/>
        <p:txBody>
          <a:bodyPr/>
          <a:lstStyle/>
          <a:p>
            <a:r>
              <a:rPr lang="en-US" dirty="0" smtClean="0"/>
              <a:t>p. 222</a:t>
            </a:r>
            <a:endParaRPr lang="en-US" dirty="0"/>
          </a:p>
        </p:txBody>
      </p:sp>
      <p:sp>
        <p:nvSpPr>
          <p:cNvPr id="4" name="TextBox 3"/>
          <p:cNvSpPr txBox="1"/>
          <p:nvPr/>
        </p:nvSpPr>
        <p:spPr>
          <a:xfrm>
            <a:off x="914400" y="1470352"/>
            <a:ext cx="7315200" cy="523220"/>
          </a:xfrm>
          <a:prstGeom prst="rect">
            <a:avLst/>
          </a:prstGeom>
          <a:noFill/>
        </p:spPr>
        <p:txBody>
          <a:bodyPr wrap="square" rtlCol="0">
            <a:spAutoFit/>
          </a:bodyPr>
          <a:lstStyle/>
          <a:p>
            <a:r>
              <a:rPr lang="en-US" sz="2800" dirty="0" smtClean="0">
                <a:solidFill>
                  <a:prstClr val="black"/>
                </a:solidFill>
                <a:effectLst>
                  <a:outerShdw blurRad="50800" dist="25400" dir="2700000" algn="tl" rotWithShape="0">
                    <a:prstClr val="black">
                      <a:alpha val="40000"/>
                    </a:prstClr>
                  </a:outerShdw>
                </a:effectLst>
              </a:rPr>
              <a:t>Express each as a rational number.</a:t>
            </a:r>
            <a:endParaRPr lang="en-US" sz="2800" dirty="0">
              <a:solidFill>
                <a:prstClr val="black"/>
              </a:solidFill>
              <a:effectLst>
                <a:outerShdw blurRad="50800" dist="25400" dir="2700000" algn="tl" rotWithShape="0">
                  <a:prstClr val="black">
                    <a:alpha val="40000"/>
                  </a:prstClr>
                </a:outerShdw>
              </a:effectLst>
            </a:endParaRPr>
          </a:p>
        </p:txBody>
      </p:sp>
      <p:sp>
        <p:nvSpPr>
          <p:cNvPr id="5" name="TextBox 4"/>
          <p:cNvSpPr txBox="1"/>
          <p:nvPr/>
        </p:nvSpPr>
        <p:spPr>
          <a:xfrm>
            <a:off x="914400" y="825812"/>
            <a:ext cx="7315200" cy="553998"/>
          </a:xfrm>
          <a:prstGeom prst="rect">
            <a:avLst/>
          </a:prstGeom>
          <a:noFill/>
        </p:spPr>
        <p:txBody>
          <a:bodyPr wrap="square" rtlCol="0">
            <a:spAutoFit/>
          </a:bodyPr>
          <a:lstStyle/>
          <a:p>
            <a:r>
              <a:rPr lang="en-US" sz="3000" b="1" dirty="0" smtClean="0">
                <a:solidFill>
                  <a:srgbClr val="6F3D25"/>
                </a:solidFill>
                <a:effectLst>
                  <a:outerShdw blurRad="50800" dist="25400" dir="2700000" algn="tl" rotWithShape="0">
                    <a:prstClr val="black">
                      <a:alpha val="40000"/>
                    </a:prstClr>
                  </a:outerShdw>
                </a:effectLst>
              </a:rPr>
              <a:t>Skill Check 3</a:t>
            </a:r>
            <a:endParaRPr lang="en-US" sz="3000" b="1" dirty="0">
              <a:solidFill>
                <a:srgbClr val="6F3D25"/>
              </a:solidFill>
              <a:effectLst>
                <a:outerShdw blurRad="50800" dist="25400" dir="2700000" algn="tl" rotWithShape="0">
                  <a:prstClr val="black">
                    <a:alpha val="40000"/>
                  </a:prstClr>
                </a:outerShdw>
              </a:effectLst>
            </a:endParaRPr>
          </a:p>
        </p:txBody>
      </p:sp>
      <p:sp>
        <p:nvSpPr>
          <p:cNvPr id="7" name="TextBox 6"/>
          <p:cNvSpPr txBox="1"/>
          <p:nvPr/>
        </p:nvSpPr>
        <p:spPr>
          <a:xfrm>
            <a:off x="914400" y="2244527"/>
            <a:ext cx="2011680" cy="523220"/>
          </a:xfrm>
          <a:prstGeom prst="rect">
            <a:avLst/>
          </a:prstGeom>
          <a:noFill/>
        </p:spPr>
        <p:txBody>
          <a:bodyPr wrap="square" rtlCol="0">
            <a:spAutoFit/>
          </a:bodyPr>
          <a:lstStyle/>
          <a:p>
            <a:pPr>
              <a:spcAft>
                <a:spcPts val="1200"/>
              </a:spcAft>
            </a:pPr>
            <a:r>
              <a:rPr lang="en-US" sz="2800" dirty="0" smtClean="0">
                <a:solidFill>
                  <a:prstClr val="black"/>
                </a:solidFill>
                <a:effectLst>
                  <a:outerShdw blurRad="50800" dist="25400" dir="2700000" algn="tl" rotWithShape="0">
                    <a:prstClr val="black">
                      <a:alpha val="40000"/>
                    </a:prstClr>
                  </a:outerShdw>
                </a:effectLst>
              </a:rPr>
              <a:t>1.  0.6  </a:t>
            </a:r>
            <a:endParaRPr lang="en-US" sz="2800" dirty="0">
              <a:solidFill>
                <a:prstClr val="black"/>
              </a:solidFill>
              <a:effectLst>
                <a:outerShdw blurRad="50800" dist="25400" dir="2700000" algn="tl" rotWithShape="0">
                  <a:prstClr val="black">
                    <a:alpha val="40000"/>
                  </a:prstClr>
                </a:outerShdw>
              </a:effectLst>
            </a:endParaRPr>
          </a:p>
        </p:txBody>
      </p:sp>
      <p:sp>
        <p:nvSpPr>
          <p:cNvPr id="31" name="TextBox 30"/>
          <p:cNvSpPr txBox="1"/>
          <p:nvPr/>
        </p:nvSpPr>
        <p:spPr>
          <a:xfrm>
            <a:off x="4395125" y="2243312"/>
            <a:ext cx="2011680" cy="523220"/>
          </a:xfrm>
          <a:prstGeom prst="rect">
            <a:avLst/>
          </a:prstGeom>
          <a:noFill/>
        </p:spPr>
        <p:txBody>
          <a:bodyPr wrap="square" rtlCol="0">
            <a:spAutoFit/>
          </a:bodyPr>
          <a:lstStyle/>
          <a:p>
            <a:pPr>
              <a:spcAft>
                <a:spcPts val="1200"/>
              </a:spcAft>
            </a:pPr>
            <a:r>
              <a:rPr lang="en-US" sz="2800" dirty="0" smtClean="0">
                <a:solidFill>
                  <a:prstClr val="black"/>
                </a:solidFill>
                <a:effectLst>
                  <a:outerShdw blurRad="50800" dist="25400" dir="2700000" algn="tl" rotWithShape="0">
                    <a:prstClr val="black">
                      <a:alpha val="40000"/>
                    </a:prstClr>
                  </a:outerShdw>
                </a:effectLst>
              </a:rPr>
              <a:t>2.  0.47 </a:t>
            </a:r>
            <a:endParaRPr lang="en-US" sz="2800" dirty="0">
              <a:solidFill>
                <a:prstClr val="black"/>
              </a:solidFill>
              <a:effectLst>
                <a:outerShdw blurRad="50800" dist="25400" dir="2700000" algn="tl" rotWithShape="0">
                  <a:prstClr val="black">
                    <a:alpha val="40000"/>
                  </a:prstClr>
                </a:outerShdw>
              </a:effectLst>
            </a:endParaRPr>
          </a:p>
        </p:txBody>
      </p:sp>
    </p:spTree>
    <p:extLst>
      <p:ext uri="{BB962C8B-B14F-4D97-AF65-F5344CB8AC3E}">
        <p14:creationId xmlns:p14="http://schemas.microsoft.com/office/powerpoint/2010/main" val="349174867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1"/>
                                        </p:tgtEl>
                                        <p:attrNameLst>
                                          <p:attrName>style.visibility</p:attrName>
                                        </p:attrNameLst>
                                      </p:cBhvr>
                                      <p:to>
                                        <p:strVal val="visible"/>
                                      </p:to>
                                    </p:set>
                                    <p:animEffect transition="in" filter="fade">
                                      <p:cBhvr>
                                        <p:cTn id="12"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Section 5.5</a:t>
            </a:r>
            <a:endParaRPr lang="en-US" dirty="0"/>
          </a:p>
        </p:txBody>
      </p:sp>
      <p:sp>
        <p:nvSpPr>
          <p:cNvPr id="3" name="Text Placeholder 2"/>
          <p:cNvSpPr>
            <a:spLocks noGrp="1"/>
          </p:cNvSpPr>
          <p:nvPr>
            <p:ph type="body" sz="quarter" idx="11"/>
          </p:nvPr>
        </p:nvSpPr>
        <p:spPr/>
        <p:txBody>
          <a:bodyPr/>
          <a:lstStyle/>
          <a:p>
            <a:r>
              <a:rPr lang="en-US" dirty="0" smtClean="0"/>
              <a:t>p. 222</a:t>
            </a:r>
            <a:endParaRPr lang="en-US" dirty="0"/>
          </a:p>
        </p:txBody>
      </p:sp>
      <p:sp>
        <p:nvSpPr>
          <p:cNvPr id="4" name="TextBox 3"/>
          <p:cNvSpPr txBox="1"/>
          <p:nvPr/>
        </p:nvSpPr>
        <p:spPr>
          <a:xfrm>
            <a:off x="914400" y="1470352"/>
            <a:ext cx="7315200" cy="523220"/>
          </a:xfrm>
          <a:prstGeom prst="rect">
            <a:avLst/>
          </a:prstGeom>
          <a:noFill/>
        </p:spPr>
        <p:txBody>
          <a:bodyPr wrap="square" rtlCol="0">
            <a:spAutoFit/>
          </a:bodyPr>
          <a:lstStyle/>
          <a:p>
            <a:r>
              <a:rPr lang="en-US" sz="2800" dirty="0" smtClean="0">
                <a:solidFill>
                  <a:prstClr val="black"/>
                </a:solidFill>
                <a:effectLst>
                  <a:outerShdw blurRad="50800" dist="25400" dir="2700000" algn="tl" rotWithShape="0">
                    <a:prstClr val="black">
                      <a:alpha val="40000"/>
                    </a:prstClr>
                  </a:outerShdw>
                </a:effectLst>
              </a:rPr>
              <a:t>Express each as a rational number.</a:t>
            </a:r>
            <a:endParaRPr lang="en-US" sz="2800" dirty="0">
              <a:solidFill>
                <a:prstClr val="black"/>
              </a:solidFill>
              <a:effectLst>
                <a:outerShdw blurRad="50800" dist="25400" dir="2700000" algn="tl" rotWithShape="0">
                  <a:prstClr val="black">
                    <a:alpha val="40000"/>
                  </a:prstClr>
                </a:outerShdw>
              </a:effectLst>
            </a:endParaRPr>
          </a:p>
        </p:txBody>
      </p:sp>
      <p:sp>
        <p:nvSpPr>
          <p:cNvPr id="5" name="TextBox 4"/>
          <p:cNvSpPr txBox="1"/>
          <p:nvPr/>
        </p:nvSpPr>
        <p:spPr>
          <a:xfrm>
            <a:off x="914400" y="825812"/>
            <a:ext cx="7315200" cy="553998"/>
          </a:xfrm>
          <a:prstGeom prst="rect">
            <a:avLst/>
          </a:prstGeom>
          <a:noFill/>
        </p:spPr>
        <p:txBody>
          <a:bodyPr wrap="square" rtlCol="0">
            <a:spAutoFit/>
          </a:bodyPr>
          <a:lstStyle/>
          <a:p>
            <a:r>
              <a:rPr lang="en-US" sz="3000" b="1" dirty="0" smtClean="0">
                <a:solidFill>
                  <a:srgbClr val="6F3D25"/>
                </a:solidFill>
                <a:effectLst>
                  <a:outerShdw blurRad="50800" dist="25400" dir="2700000" algn="tl" rotWithShape="0">
                    <a:prstClr val="black">
                      <a:alpha val="40000"/>
                    </a:prstClr>
                  </a:outerShdw>
                </a:effectLst>
              </a:rPr>
              <a:t>Skill Check 3</a:t>
            </a:r>
            <a:endParaRPr lang="en-US" sz="3000" b="1" dirty="0">
              <a:solidFill>
                <a:srgbClr val="6F3D25"/>
              </a:solidFill>
              <a:effectLst>
                <a:outerShdw blurRad="50800" dist="25400" dir="2700000" algn="tl" rotWithShape="0">
                  <a:prstClr val="black">
                    <a:alpha val="40000"/>
                  </a:prstClr>
                </a:outerShdw>
              </a:effectLst>
            </a:endParaRPr>
          </a:p>
        </p:txBody>
      </p:sp>
      <p:sp>
        <p:nvSpPr>
          <p:cNvPr id="7" name="TextBox 6"/>
          <p:cNvSpPr txBox="1"/>
          <p:nvPr/>
        </p:nvSpPr>
        <p:spPr>
          <a:xfrm>
            <a:off x="914400" y="2244527"/>
            <a:ext cx="2011680" cy="523220"/>
          </a:xfrm>
          <a:prstGeom prst="rect">
            <a:avLst/>
          </a:prstGeom>
          <a:noFill/>
        </p:spPr>
        <p:txBody>
          <a:bodyPr wrap="square" rtlCol="0">
            <a:spAutoFit/>
          </a:bodyPr>
          <a:lstStyle/>
          <a:p>
            <a:pPr>
              <a:spcAft>
                <a:spcPts val="1200"/>
              </a:spcAft>
            </a:pPr>
            <a:r>
              <a:rPr lang="en-US" sz="2800" dirty="0" smtClean="0">
                <a:solidFill>
                  <a:prstClr val="black"/>
                </a:solidFill>
                <a:effectLst>
                  <a:outerShdw blurRad="50800" dist="25400" dir="2700000" algn="tl" rotWithShape="0">
                    <a:prstClr val="black">
                      <a:alpha val="40000"/>
                    </a:prstClr>
                  </a:outerShdw>
                </a:effectLst>
              </a:rPr>
              <a:t>3.  23.75</a:t>
            </a:r>
            <a:endParaRPr lang="en-US" sz="2800" dirty="0">
              <a:solidFill>
                <a:prstClr val="black"/>
              </a:solidFill>
              <a:effectLst>
                <a:outerShdw blurRad="50800" dist="25400" dir="2700000" algn="tl" rotWithShape="0">
                  <a:prstClr val="black">
                    <a:alpha val="40000"/>
                  </a:prstClr>
                </a:outerShdw>
              </a:effectLst>
            </a:endParaRPr>
          </a:p>
        </p:txBody>
      </p:sp>
      <p:sp>
        <p:nvSpPr>
          <p:cNvPr id="31" name="TextBox 30"/>
          <p:cNvSpPr txBox="1"/>
          <p:nvPr/>
        </p:nvSpPr>
        <p:spPr>
          <a:xfrm>
            <a:off x="4395125" y="2243312"/>
            <a:ext cx="2011680" cy="523220"/>
          </a:xfrm>
          <a:prstGeom prst="rect">
            <a:avLst/>
          </a:prstGeom>
          <a:noFill/>
        </p:spPr>
        <p:txBody>
          <a:bodyPr wrap="square" rtlCol="0">
            <a:spAutoFit/>
          </a:bodyPr>
          <a:lstStyle/>
          <a:p>
            <a:pPr>
              <a:spcAft>
                <a:spcPts val="1200"/>
              </a:spcAft>
            </a:pPr>
            <a:r>
              <a:rPr lang="en-US" sz="2800" dirty="0" smtClean="0">
                <a:solidFill>
                  <a:prstClr val="black"/>
                </a:solidFill>
                <a:effectLst>
                  <a:outerShdw blurRad="50800" dist="25400" dir="2700000" algn="tl" rotWithShape="0">
                    <a:prstClr val="black">
                      <a:alpha val="40000"/>
                    </a:prstClr>
                  </a:outerShdw>
                </a:effectLst>
              </a:rPr>
              <a:t>4.  7.125</a:t>
            </a:r>
            <a:endParaRPr lang="en-US" sz="2800" dirty="0">
              <a:solidFill>
                <a:prstClr val="black"/>
              </a:solidFill>
              <a:effectLst>
                <a:outerShdw blurRad="50800" dist="25400" dir="2700000" algn="tl" rotWithShape="0">
                  <a:prstClr val="black">
                    <a:alpha val="40000"/>
                  </a:prstClr>
                </a:outerShdw>
              </a:effectLst>
            </a:endParaRPr>
          </a:p>
        </p:txBody>
      </p:sp>
    </p:spTree>
    <p:extLst>
      <p:ext uri="{BB962C8B-B14F-4D97-AF65-F5344CB8AC3E}">
        <p14:creationId xmlns:p14="http://schemas.microsoft.com/office/powerpoint/2010/main" val="244638318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1"/>
                                        </p:tgtEl>
                                        <p:attrNameLst>
                                          <p:attrName>style.visibility</p:attrName>
                                        </p:attrNameLst>
                                      </p:cBhvr>
                                      <p:to>
                                        <p:strVal val="visible"/>
                                      </p:to>
                                    </p:set>
                                    <p:animEffect transition="in" filter="fade">
                                      <p:cBhvr>
                                        <p:cTn id="12"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Section 5.5</a:t>
            </a:r>
            <a:endParaRPr lang="en-US" dirty="0"/>
          </a:p>
        </p:txBody>
      </p:sp>
      <p:sp>
        <p:nvSpPr>
          <p:cNvPr id="3" name="Text Placeholder 2"/>
          <p:cNvSpPr>
            <a:spLocks noGrp="1"/>
          </p:cNvSpPr>
          <p:nvPr>
            <p:ph type="body" sz="quarter" idx="11"/>
          </p:nvPr>
        </p:nvSpPr>
        <p:spPr/>
        <p:txBody>
          <a:bodyPr/>
          <a:lstStyle/>
          <a:p>
            <a:r>
              <a:rPr lang="en-US" dirty="0" smtClean="0"/>
              <a:t>p. 222</a:t>
            </a:r>
            <a:endParaRPr lang="en-US" dirty="0"/>
          </a:p>
        </p:txBody>
      </p:sp>
      <p:sp>
        <p:nvSpPr>
          <p:cNvPr id="4" name="TextBox 3"/>
          <p:cNvSpPr txBox="1"/>
          <p:nvPr/>
        </p:nvSpPr>
        <p:spPr>
          <a:xfrm>
            <a:off x="914400" y="978504"/>
            <a:ext cx="7315200" cy="954107"/>
          </a:xfrm>
          <a:prstGeom prst="rect">
            <a:avLst/>
          </a:prstGeom>
          <a:noFill/>
        </p:spPr>
        <p:txBody>
          <a:bodyPr wrap="square" rtlCol="0">
            <a:spAutoFit/>
          </a:bodyPr>
          <a:lstStyle/>
          <a:p>
            <a:pPr algn="ctr">
              <a:spcAft>
                <a:spcPts val="600"/>
              </a:spcAft>
            </a:pPr>
            <a:r>
              <a:rPr lang="en-US" sz="2800" dirty="0" smtClean="0">
                <a:solidFill>
                  <a:prstClr val="black"/>
                </a:solidFill>
                <a:effectLst>
                  <a:outerShdw blurRad="50800" dist="25400" dir="2700000" algn="tl" rotWithShape="0">
                    <a:prstClr val="black">
                      <a:alpha val="40000"/>
                    </a:prstClr>
                  </a:outerShdw>
                </a:effectLst>
              </a:rPr>
              <a:t>All rational numbers can be expressed as either terminating or repeating decimals.</a:t>
            </a:r>
            <a:endParaRPr lang="en-US" sz="2800" dirty="0">
              <a:solidFill>
                <a:prstClr val="black"/>
              </a:solidFill>
              <a:effectLst>
                <a:outerShdw blurRad="50800" dist="25400" dir="2700000" algn="tl" rotWithShape="0">
                  <a:prstClr val="black">
                    <a:alpha val="40000"/>
                  </a:prstClr>
                </a:outerShdw>
              </a:effectLst>
            </a:endParaRPr>
          </a:p>
        </p:txBody>
      </p:sp>
      <p:sp>
        <p:nvSpPr>
          <p:cNvPr id="5" name="TextBox 4"/>
          <p:cNvSpPr txBox="1"/>
          <p:nvPr/>
        </p:nvSpPr>
        <p:spPr>
          <a:xfrm>
            <a:off x="914400" y="2133689"/>
            <a:ext cx="7315200" cy="954107"/>
          </a:xfrm>
          <a:prstGeom prst="rect">
            <a:avLst/>
          </a:prstGeom>
          <a:noFill/>
        </p:spPr>
        <p:txBody>
          <a:bodyPr wrap="square" rtlCol="0">
            <a:spAutoFit/>
          </a:bodyPr>
          <a:lstStyle/>
          <a:p>
            <a:pPr algn="ctr">
              <a:spcAft>
                <a:spcPts val="600"/>
              </a:spcAft>
            </a:pPr>
            <a:r>
              <a:rPr lang="en-US" sz="2800" dirty="0" smtClean="0">
                <a:solidFill>
                  <a:prstClr val="black"/>
                </a:solidFill>
                <a:effectLst>
                  <a:outerShdw blurRad="50800" dist="25400" dir="2700000" algn="tl" rotWithShape="0">
                    <a:prstClr val="black">
                      <a:alpha val="40000"/>
                    </a:prstClr>
                  </a:outerShdw>
                </a:effectLst>
              </a:rPr>
              <a:t>However, not all decimals are rational numbers.</a:t>
            </a:r>
            <a:endParaRPr lang="en-US" sz="2800" dirty="0">
              <a:solidFill>
                <a:prstClr val="black"/>
              </a:solidFill>
              <a:effectLst>
                <a:outerShdw blurRad="50800" dist="25400" dir="2700000" algn="tl" rotWithShape="0">
                  <a:prstClr val="black">
                    <a:alpha val="40000"/>
                  </a:prstClr>
                </a:outerShdw>
              </a:effectLst>
            </a:endParaRPr>
          </a:p>
        </p:txBody>
      </p:sp>
      <p:sp>
        <p:nvSpPr>
          <p:cNvPr id="6" name="TextBox 5"/>
          <p:cNvSpPr txBox="1"/>
          <p:nvPr/>
        </p:nvSpPr>
        <p:spPr>
          <a:xfrm>
            <a:off x="914400" y="3288873"/>
            <a:ext cx="7315200" cy="954107"/>
          </a:xfrm>
          <a:prstGeom prst="rect">
            <a:avLst/>
          </a:prstGeom>
          <a:noFill/>
        </p:spPr>
        <p:txBody>
          <a:bodyPr wrap="square" rtlCol="0">
            <a:spAutoFit/>
          </a:bodyPr>
          <a:lstStyle/>
          <a:p>
            <a:pPr algn="ctr">
              <a:spcAft>
                <a:spcPts val="600"/>
              </a:spcAft>
            </a:pPr>
            <a:r>
              <a:rPr lang="en-US" sz="2800" dirty="0" smtClean="0">
                <a:solidFill>
                  <a:prstClr val="black"/>
                </a:solidFill>
                <a:effectLst>
                  <a:outerShdw blurRad="50800" dist="25400" dir="2700000" algn="tl" rotWithShape="0">
                    <a:prstClr val="black">
                      <a:alpha val="40000"/>
                    </a:prstClr>
                  </a:outerShdw>
                </a:effectLst>
              </a:rPr>
              <a:t>Non-repeating, non-terminating decimals are </a:t>
            </a:r>
            <a:r>
              <a:rPr lang="en-US" sz="2800" i="1" dirty="0" smtClean="0">
                <a:solidFill>
                  <a:prstClr val="black"/>
                </a:solidFill>
                <a:effectLst>
                  <a:outerShdw blurRad="50800" dist="25400" dir="2700000" algn="tl" rotWithShape="0">
                    <a:prstClr val="black">
                      <a:alpha val="40000"/>
                    </a:prstClr>
                  </a:outerShdw>
                </a:effectLst>
              </a:rPr>
              <a:t>irrational numbers</a:t>
            </a:r>
            <a:r>
              <a:rPr lang="en-US" sz="2800" dirty="0" smtClean="0">
                <a:solidFill>
                  <a:prstClr val="black"/>
                </a:solidFill>
                <a:effectLst>
                  <a:outerShdw blurRad="50800" dist="25400" dir="2700000" algn="tl" rotWithShape="0">
                    <a:prstClr val="black">
                      <a:alpha val="40000"/>
                    </a:prstClr>
                  </a:outerShdw>
                </a:effectLst>
              </a:rPr>
              <a:t>.</a:t>
            </a:r>
            <a:endParaRPr lang="en-US" sz="2800" dirty="0">
              <a:solidFill>
                <a:prstClr val="black"/>
              </a:solidFill>
              <a:effectLst>
                <a:outerShdw blurRad="50800" dist="25400" dir="2700000" algn="tl" rotWithShape="0">
                  <a:prstClr val="black">
                    <a:alpha val="40000"/>
                  </a:prstClr>
                </a:outerShdw>
              </a:effectLst>
            </a:endParaRPr>
          </a:p>
        </p:txBody>
      </p:sp>
    </p:spTree>
    <p:extLst>
      <p:ext uri="{BB962C8B-B14F-4D97-AF65-F5344CB8AC3E}">
        <p14:creationId xmlns:p14="http://schemas.microsoft.com/office/powerpoint/2010/main" val="316863106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Section 5.5</a:t>
            </a:r>
            <a:endParaRPr lang="en-US" dirty="0"/>
          </a:p>
        </p:txBody>
      </p:sp>
      <p:sp>
        <p:nvSpPr>
          <p:cNvPr id="3" name="Text Placeholder 2"/>
          <p:cNvSpPr>
            <a:spLocks noGrp="1"/>
          </p:cNvSpPr>
          <p:nvPr>
            <p:ph type="body" sz="quarter" idx="11"/>
          </p:nvPr>
        </p:nvSpPr>
        <p:spPr/>
        <p:txBody>
          <a:bodyPr/>
          <a:lstStyle/>
          <a:p>
            <a:r>
              <a:rPr lang="en-US" dirty="0" smtClean="0"/>
              <a:t>p. 220</a:t>
            </a:r>
            <a:endParaRPr lang="en-US" dirty="0"/>
          </a:p>
        </p:txBody>
      </p:sp>
      <p:sp>
        <p:nvSpPr>
          <p:cNvPr id="4" name="TextBox 3"/>
          <p:cNvSpPr txBox="1"/>
          <p:nvPr/>
        </p:nvSpPr>
        <p:spPr>
          <a:xfrm>
            <a:off x="914400" y="978504"/>
            <a:ext cx="7315200" cy="523220"/>
          </a:xfrm>
          <a:prstGeom prst="rect">
            <a:avLst/>
          </a:prstGeom>
          <a:noFill/>
        </p:spPr>
        <p:txBody>
          <a:bodyPr wrap="square" rtlCol="0">
            <a:spAutoFit/>
          </a:bodyPr>
          <a:lstStyle/>
          <a:p>
            <a:pPr algn="ctr">
              <a:spcAft>
                <a:spcPts val="600"/>
              </a:spcAft>
            </a:pPr>
            <a:r>
              <a:rPr lang="en-US" sz="2800" dirty="0" smtClean="0">
                <a:solidFill>
                  <a:prstClr val="black"/>
                </a:solidFill>
                <a:effectLst>
                  <a:outerShdw blurRad="50800" dist="25400" dir="2700000" algn="tl" rotWithShape="0">
                    <a:prstClr val="black">
                      <a:alpha val="40000"/>
                    </a:prstClr>
                  </a:outerShdw>
                </a:effectLst>
              </a:rPr>
              <a:t>Rational numbers have decimal equivalents.</a:t>
            </a:r>
            <a:endParaRPr lang="en-US" sz="2800" dirty="0">
              <a:solidFill>
                <a:prstClr val="black"/>
              </a:solidFill>
              <a:effectLst>
                <a:outerShdw blurRad="50800" dist="25400" dir="2700000" algn="tl" rotWithShape="0">
                  <a:prstClr val="black">
                    <a:alpha val="40000"/>
                  </a:prstClr>
                </a:outerShdw>
              </a:effectLst>
            </a:endParaRPr>
          </a:p>
        </p:txBody>
      </p:sp>
      <p:sp>
        <p:nvSpPr>
          <p:cNvPr id="5" name="TextBox 4"/>
          <p:cNvSpPr txBox="1"/>
          <p:nvPr/>
        </p:nvSpPr>
        <p:spPr>
          <a:xfrm>
            <a:off x="914400" y="1884393"/>
            <a:ext cx="7315200" cy="954107"/>
          </a:xfrm>
          <a:prstGeom prst="rect">
            <a:avLst/>
          </a:prstGeom>
          <a:noFill/>
        </p:spPr>
        <p:txBody>
          <a:bodyPr wrap="square" rtlCol="0">
            <a:spAutoFit/>
          </a:bodyPr>
          <a:lstStyle/>
          <a:p>
            <a:pPr algn="ctr">
              <a:spcAft>
                <a:spcPts val="600"/>
              </a:spcAft>
            </a:pPr>
            <a:r>
              <a:rPr lang="en-US" sz="2800" dirty="0" smtClean="0">
                <a:solidFill>
                  <a:prstClr val="black"/>
                </a:solidFill>
                <a:effectLst>
                  <a:outerShdw blurRad="50800" dist="25400" dir="2700000" algn="tl" rotWithShape="0">
                    <a:prstClr val="black">
                      <a:alpha val="40000"/>
                    </a:prstClr>
                  </a:outerShdw>
                </a:effectLst>
              </a:rPr>
              <a:t>A decimal form of a rational number will be either a terminating or repeating decimal.</a:t>
            </a:r>
            <a:endParaRPr lang="en-US" sz="2800" dirty="0">
              <a:solidFill>
                <a:prstClr val="black"/>
              </a:solidFill>
              <a:effectLst>
                <a:outerShdw blurRad="50800" dist="25400" dir="2700000" algn="tl" rotWithShape="0">
                  <a:prstClr val="black">
                    <a:alpha val="40000"/>
                  </a:prstClr>
                </a:outerShdw>
              </a:effectLst>
            </a:endParaRPr>
          </a:p>
        </p:txBody>
      </p:sp>
    </p:spTree>
    <p:extLst>
      <p:ext uri="{BB962C8B-B14F-4D97-AF65-F5344CB8AC3E}">
        <p14:creationId xmlns:p14="http://schemas.microsoft.com/office/powerpoint/2010/main" val="151623981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Section 5.5</a:t>
            </a:r>
            <a:endParaRPr lang="en-US" dirty="0"/>
          </a:p>
        </p:txBody>
      </p:sp>
      <p:sp>
        <p:nvSpPr>
          <p:cNvPr id="3" name="Text Placeholder 2"/>
          <p:cNvSpPr>
            <a:spLocks noGrp="1"/>
          </p:cNvSpPr>
          <p:nvPr>
            <p:ph type="body" sz="quarter" idx="11"/>
          </p:nvPr>
        </p:nvSpPr>
        <p:spPr/>
        <p:txBody>
          <a:bodyPr/>
          <a:lstStyle/>
          <a:p>
            <a:r>
              <a:rPr lang="en-US" dirty="0" smtClean="0"/>
              <a:t>p. 222</a:t>
            </a:r>
            <a:endParaRPr lang="en-US" dirty="0"/>
          </a:p>
        </p:txBody>
      </p:sp>
      <p:sp>
        <p:nvSpPr>
          <p:cNvPr id="4" name="TextBox 3"/>
          <p:cNvSpPr txBox="1"/>
          <p:nvPr/>
        </p:nvSpPr>
        <p:spPr>
          <a:xfrm>
            <a:off x="914400" y="978504"/>
            <a:ext cx="7315200" cy="523220"/>
          </a:xfrm>
          <a:prstGeom prst="rect">
            <a:avLst/>
          </a:prstGeom>
          <a:noFill/>
        </p:spPr>
        <p:txBody>
          <a:bodyPr wrap="square" rtlCol="0">
            <a:spAutoFit/>
          </a:bodyPr>
          <a:lstStyle/>
          <a:p>
            <a:pPr algn="ctr">
              <a:spcAft>
                <a:spcPts val="600"/>
              </a:spcAft>
            </a:pPr>
            <a:r>
              <a:rPr lang="en-US" sz="2800" dirty="0" smtClean="0">
                <a:solidFill>
                  <a:prstClr val="black"/>
                </a:solidFill>
                <a:effectLst>
                  <a:outerShdw blurRad="50800" dist="25400" dir="2700000" algn="tl" rotWithShape="0">
                    <a:prstClr val="black">
                      <a:alpha val="40000"/>
                    </a:prstClr>
                  </a:outerShdw>
                </a:effectLst>
                <a:sym typeface="Symbol"/>
              </a:rPr>
              <a:t></a:t>
            </a:r>
            <a:r>
              <a:rPr lang="en-US" sz="2800" dirty="0" smtClean="0">
                <a:solidFill>
                  <a:prstClr val="black"/>
                </a:solidFill>
                <a:effectLst>
                  <a:outerShdw blurRad="50800" dist="25400" dir="2700000" algn="tl" rotWithShape="0">
                    <a:prstClr val="black">
                      <a:alpha val="40000"/>
                    </a:prstClr>
                  </a:outerShdw>
                </a:effectLst>
              </a:rPr>
              <a:t> = 3.141592654…</a:t>
            </a:r>
            <a:endParaRPr lang="en-US" sz="2800" dirty="0">
              <a:solidFill>
                <a:prstClr val="black"/>
              </a:solidFill>
              <a:effectLst>
                <a:outerShdw blurRad="50800" dist="25400" dir="2700000" algn="tl" rotWithShape="0">
                  <a:prstClr val="black">
                    <a:alpha val="40000"/>
                  </a:prstClr>
                </a:outerShdw>
              </a:effectLst>
            </a:endParaRPr>
          </a:p>
        </p:txBody>
      </p:sp>
      <p:sp>
        <p:nvSpPr>
          <p:cNvPr id="5" name="TextBox 4"/>
          <p:cNvSpPr txBox="1"/>
          <p:nvPr/>
        </p:nvSpPr>
        <p:spPr>
          <a:xfrm>
            <a:off x="914400" y="1755542"/>
            <a:ext cx="7315200" cy="523220"/>
          </a:xfrm>
          <a:prstGeom prst="rect">
            <a:avLst/>
          </a:prstGeom>
          <a:noFill/>
        </p:spPr>
        <p:txBody>
          <a:bodyPr wrap="square" rtlCol="0">
            <a:spAutoFit/>
          </a:bodyPr>
          <a:lstStyle/>
          <a:p>
            <a:pPr algn="ctr">
              <a:spcAft>
                <a:spcPts val="600"/>
              </a:spcAft>
            </a:pPr>
            <a:r>
              <a:rPr lang="en-US" sz="2800" dirty="0" smtClean="0">
                <a:solidFill>
                  <a:prstClr val="black"/>
                </a:solidFill>
                <a:effectLst>
                  <a:outerShdw blurRad="50800" dist="25400" dir="2700000" algn="tl" rotWithShape="0">
                    <a:prstClr val="black">
                      <a:alpha val="40000"/>
                    </a:prstClr>
                  </a:outerShdw>
                </a:effectLst>
              </a:rPr>
              <a:t>2 = 1.414213562…</a:t>
            </a:r>
            <a:endParaRPr lang="en-US" sz="2800" dirty="0">
              <a:solidFill>
                <a:prstClr val="black"/>
              </a:solidFill>
              <a:effectLst>
                <a:outerShdw blurRad="50800" dist="25400" dir="2700000" algn="tl" rotWithShape="0">
                  <a:prstClr val="black">
                    <a:alpha val="40000"/>
                  </a:prstClr>
                </a:outerShdw>
              </a:effectLst>
            </a:endParaRPr>
          </a:p>
        </p:txBody>
      </p:sp>
      <p:sp>
        <p:nvSpPr>
          <p:cNvPr id="6" name="TextBox 5"/>
          <p:cNvSpPr txBox="1"/>
          <p:nvPr/>
        </p:nvSpPr>
        <p:spPr>
          <a:xfrm>
            <a:off x="914400" y="2532580"/>
            <a:ext cx="7315200" cy="523220"/>
          </a:xfrm>
          <a:prstGeom prst="rect">
            <a:avLst/>
          </a:prstGeom>
          <a:noFill/>
        </p:spPr>
        <p:txBody>
          <a:bodyPr wrap="square" rtlCol="0">
            <a:spAutoFit/>
          </a:bodyPr>
          <a:lstStyle/>
          <a:p>
            <a:pPr algn="ctr">
              <a:spcAft>
                <a:spcPts val="600"/>
              </a:spcAft>
            </a:pPr>
            <a:r>
              <a:rPr lang="en-US" sz="2800" dirty="0" smtClean="0">
                <a:solidFill>
                  <a:prstClr val="black"/>
                </a:solidFill>
                <a:effectLst>
                  <a:outerShdw blurRad="50800" dist="25400" dir="2700000" algn="tl" rotWithShape="0">
                    <a:prstClr val="black">
                      <a:alpha val="40000"/>
                    </a:prstClr>
                  </a:outerShdw>
                </a:effectLst>
              </a:rPr>
              <a:t>2.020020002…</a:t>
            </a:r>
            <a:endParaRPr lang="en-US" sz="2800" dirty="0">
              <a:solidFill>
                <a:prstClr val="black"/>
              </a:solidFill>
              <a:effectLst>
                <a:outerShdw blurRad="50800" dist="25400" dir="2700000" algn="tl" rotWithShape="0">
                  <a:prstClr val="black">
                    <a:alpha val="40000"/>
                  </a:prstClr>
                </a:outerShdw>
              </a:effectLst>
            </a:endParaRPr>
          </a:p>
        </p:txBody>
      </p:sp>
      <p:sp>
        <p:nvSpPr>
          <p:cNvPr id="7" name="Freeform 11"/>
          <p:cNvSpPr>
            <a:spLocks/>
          </p:cNvSpPr>
          <p:nvPr/>
        </p:nvSpPr>
        <p:spPr bwMode="auto">
          <a:xfrm>
            <a:off x="2719472" y="1752454"/>
            <a:ext cx="640080" cy="457200"/>
          </a:xfrm>
          <a:custGeom>
            <a:avLst/>
            <a:gdLst>
              <a:gd name="T0" fmla="*/ 0 w 487"/>
              <a:gd name="T1" fmla="*/ 213 h 317"/>
              <a:gd name="T2" fmla="*/ 32 w 487"/>
              <a:gd name="T3" fmla="*/ 194 h 317"/>
              <a:gd name="T4" fmla="*/ 103 w 487"/>
              <a:gd name="T5" fmla="*/ 317 h 317"/>
              <a:gd name="T6" fmla="*/ 182 w 487"/>
              <a:gd name="T7" fmla="*/ 0 h 317"/>
              <a:gd name="T8" fmla="*/ 487 w 487"/>
              <a:gd name="T9" fmla="*/ 0 h 317"/>
            </a:gdLst>
            <a:ahLst/>
            <a:cxnLst>
              <a:cxn ang="0">
                <a:pos x="T0" y="T1"/>
              </a:cxn>
              <a:cxn ang="0">
                <a:pos x="T2" y="T3"/>
              </a:cxn>
              <a:cxn ang="0">
                <a:pos x="T4" y="T5"/>
              </a:cxn>
              <a:cxn ang="0">
                <a:pos x="T6" y="T7"/>
              </a:cxn>
              <a:cxn ang="0">
                <a:pos x="T8" y="T9"/>
              </a:cxn>
            </a:cxnLst>
            <a:rect l="0" t="0" r="r" b="b"/>
            <a:pathLst>
              <a:path w="487" h="317">
                <a:moveTo>
                  <a:pt x="0" y="213"/>
                </a:moveTo>
                <a:lnTo>
                  <a:pt x="32" y="194"/>
                </a:lnTo>
                <a:lnTo>
                  <a:pt x="103" y="317"/>
                </a:lnTo>
                <a:lnTo>
                  <a:pt x="182" y="0"/>
                </a:lnTo>
                <a:lnTo>
                  <a:pt x="487" y="0"/>
                </a:lnTo>
              </a:path>
            </a:pathLst>
          </a:custGeom>
          <a:noFill/>
          <a:ln w="38100" cmpd="sng">
            <a:solidFill>
              <a:schemeClr val="tx1"/>
            </a:solidFill>
            <a:round/>
            <a:headEnd/>
            <a:tailEnd/>
          </a:ln>
          <a:effectLst>
            <a:outerShdw blurRad="50800" dist="127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a:lstStyle/>
          <a:p>
            <a:endParaRPr lang="en-US">
              <a:solidFill>
                <a:srgbClr val="234F77"/>
              </a:solidFill>
            </a:endParaRPr>
          </a:p>
        </p:txBody>
      </p:sp>
      <p:sp>
        <p:nvSpPr>
          <p:cNvPr id="8" name="TextBox 7"/>
          <p:cNvSpPr txBox="1"/>
          <p:nvPr/>
        </p:nvSpPr>
        <p:spPr>
          <a:xfrm>
            <a:off x="731520" y="3309619"/>
            <a:ext cx="7680960" cy="523220"/>
          </a:xfrm>
          <a:prstGeom prst="rect">
            <a:avLst/>
          </a:prstGeom>
          <a:noFill/>
        </p:spPr>
        <p:txBody>
          <a:bodyPr wrap="square" rtlCol="0">
            <a:spAutoFit/>
          </a:bodyPr>
          <a:lstStyle/>
          <a:p>
            <a:pPr algn="ctr">
              <a:spcAft>
                <a:spcPts val="600"/>
              </a:spcAft>
            </a:pPr>
            <a:r>
              <a:rPr lang="en-US" sz="2800" dirty="0" smtClean="0">
                <a:solidFill>
                  <a:prstClr val="black"/>
                </a:solidFill>
                <a:effectLst>
                  <a:outerShdw blurRad="50800" dist="25400" dir="2700000" algn="tl" rotWithShape="0">
                    <a:prstClr val="black">
                      <a:alpha val="40000"/>
                    </a:prstClr>
                  </a:outerShdw>
                </a:effectLst>
              </a:rPr>
              <a:t>0.123456789101112131415161718192021…</a:t>
            </a:r>
            <a:endParaRPr lang="en-US" sz="2800" dirty="0">
              <a:solidFill>
                <a:prstClr val="black"/>
              </a:solidFill>
              <a:effectLst>
                <a:outerShdw blurRad="50800" dist="25400" dir="2700000" algn="tl" rotWithShape="0">
                  <a:prstClr val="black">
                    <a:alpha val="40000"/>
                  </a:prstClr>
                </a:outerShdw>
              </a:effectLst>
            </a:endParaRPr>
          </a:p>
        </p:txBody>
      </p:sp>
    </p:spTree>
    <p:extLst>
      <p:ext uri="{BB962C8B-B14F-4D97-AF65-F5344CB8AC3E}">
        <p14:creationId xmlns:p14="http://schemas.microsoft.com/office/powerpoint/2010/main" val="215126895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5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animBg="1"/>
      <p:bldP spid="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Section 5.5</a:t>
            </a:r>
            <a:endParaRPr lang="en-US" dirty="0"/>
          </a:p>
        </p:txBody>
      </p:sp>
      <p:sp>
        <p:nvSpPr>
          <p:cNvPr id="3" name="Text Placeholder 2"/>
          <p:cNvSpPr>
            <a:spLocks noGrp="1"/>
          </p:cNvSpPr>
          <p:nvPr>
            <p:ph type="body" sz="quarter" idx="11"/>
          </p:nvPr>
        </p:nvSpPr>
        <p:spPr/>
        <p:txBody>
          <a:bodyPr/>
          <a:lstStyle/>
          <a:p>
            <a:r>
              <a:rPr lang="en-US" dirty="0" smtClean="0"/>
              <a:t>p. 223</a:t>
            </a:r>
            <a:endParaRPr lang="en-US" dirty="0"/>
          </a:p>
        </p:txBody>
      </p:sp>
      <p:sp>
        <p:nvSpPr>
          <p:cNvPr id="4" name="TextBox 3"/>
          <p:cNvSpPr txBox="1"/>
          <p:nvPr/>
        </p:nvSpPr>
        <p:spPr>
          <a:xfrm>
            <a:off x="914400" y="1470352"/>
            <a:ext cx="7315200" cy="1384995"/>
          </a:xfrm>
          <a:prstGeom prst="rect">
            <a:avLst/>
          </a:prstGeom>
          <a:noFill/>
        </p:spPr>
        <p:txBody>
          <a:bodyPr wrap="square" rtlCol="0">
            <a:spAutoFit/>
          </a:bodyPr>
          <a:lstStyle/>
          <a:p>
            <a:r>
              <a:rPr lang="en-US" sz="2800" dirty="0" smtClean="0">
                <a:solidFill>
                  <a:prstClr val="black"/>
                </a:solidFill>
                <a:effectLst>
                  <a:outerShdw blurRad="50800" dist="25400" dir="2700000" algn="tl" rotWithShape="0">
                    <a:prstClr val="black">
                      <a:alpha val="40000"/>
                    </a:prstClr>
                  </a:outerShdw>
                </a:effectLst>
              </a:rPr>
              <a:t>Classify each decimal as terminating, repeating, or irrational. Use a bar to simplify any repeating decimals.</a:t>
            </a:r>
            <a:endParaRPr lang="en-US" sz="2800" dirty="0">
              <a:solidFill>
                <a:prstClr val="black"/>
              </a:solidFill>
              <a:effectLst>
                <a:outerShdw blurRad="50800" dist="25400" dir="2700000" algn="tl" rotWithShape="0">
                  <a:prstClr val="black">
                    <a:alpha val="40000"/>
                  </a:prstClr>
                </a:outerShdw>
              </a:effectLst>
            </a:endParaRPr>
          </a:p>
        </p:txBody>
      </p:sp>
      <p:sp>
        <p:nvSpPr>
          <p:cNvPr id="5" name="TextBox 4"/>
          <p:cNvSpPr txBox="1"/>
          <p:nvPr/>
        </p:nvSpPr>
        <p:spPr>
          <a:xfrm>
            <a:off x="914400" y="825812"/>
            <a:ext cx="7315200" cy="553998"/>
          </a:xfrm>
          <a:prstGeom prst="rect">
            <a:avLst/>
          </a:prstGeom>
          <a:noFill/>
        </p:spPr>
        <p:txBody>
          <a:bodyPr wrap="square" rtlCol="0">
            <a:spAutoFit/>
          </a:bodyPr>
          <a:lstStyle/>
          <a:p>
            <a:r>
              <a:rPr lang="en-US" sz="3000" b="1" dirty="0" smtClean="0">
                <a:solidFill>
                  <a:srgbClr val="6F3D25"/>
                </a:solidFill>
                <a:effectLst>
                  <a:outerShdw blurRad="50800" dist="25400" dir="2700000" algn="tl" rotWithShape="0">
                    <a:prstClr val="black">
                      <a:alpha val="40000"/>
                    </a:prstClr>
                  </a:outerShdw>
                </a:effectLst>
              </a:rPr>
              <a:t>Skill Check 4</a:t>
            </a:r>
            <a:endParaRPr lang="en-US" sz="3000" b="1" dirty="0">
              <a:solidFill>
                <a:srgbClr val="6F3D25"/>
              </a:solidFill>
              <a:effectLst>
                <a:outerShdw blurRad="50800" dist="25400" dir="2700000" algn="tl" rotWithShape="0">
                  <a:prstClr val="black">
                    <a:alpha val="40000"/>
                  </a:prstClr>
                </a:outerShdw>
              </a:effectLst>
            </a:endParaRPr>
          </a:p>
        </p:txBody>
      </p:sp>
      <p:sp>
        <p:nvSpPr>
          <p:cNvPr id="7" name="TextBox 6"/>
          <p:cNvSpPr txBox="1"/>
          <p:nvPr/>
        </p:nvSpPr>
        <p:spPr>
          <a:xfrm>
            <a:off x="914400" y="3016271"/>
            <a:ext cx="4663440" cy="523220"/>
          </a:xfrm>
          <a:prstGeom prst="rect">
            <a:avLst/>
          </a:prstGeom>
          <a:noFill/>
        </p:spPr>
        <p:txBody>
          <a:bodyPr wrap="square" rtlCol="0">
            <a:spAutoFit/>
          </a:bodyPr>
          <a:lstStyle/>
          <a:p>
            <a:pPr>
              <a:spcAft>
                <a:spcPts val="1200"/>
              </a:spcAft>
            </a:pPr>
            <a:r>
              <a:rPr lang="en-US" sz="2800" dirty="0" smtClean="0">
                <a:solidFill>
                  <a:prstClr val="black"/>
                </a:solidFill>
                <a:effectLst>
                  <a:outerShdw blurRad="50800" dist="25400" dir="2700000" algn="tl" rotWithShape="0">
                    <a:prstClr val="black">
                      <a:alpha val="40000"/>
                    </a:prstClr>
                  </a:outerShdw>
                </a:effectLst>
              </a:rPr>
              <a:t>1.  0.454545…  </a:t>
            </a:r>
            <a:endParaRPr lang="en-US" sz="2800" dirty="0">
              <a:solidFill>
                <a:prstClr val="black"/>
              </a:solidFill>
              <a:effectLst>
                <a:outerShdw blurRad="50800" dist="25400" dir="2700000" algn="tl" rotWithShape="0">
                  <a:prstClr val="black">
                    <a:alpha val="40000"/>
                  </a:prstClr>
                </a:outerShdw>
              </a:effectLst>
            </a:endParaRPr>
          </a:p>
        </p:txBody>
      </p:sp>
      <p:sp>
        <p:nvSpPr>
          <p:cNvPr id="31" name="TextBox 30"/>
          <p:cNvSpPr txBox="1"/>
          <p:nvPr/>
        </p:nvSpPr>
        <p:spPr>
          <a:xfrm>
            <a:off x="914400" y="3699019"/>
            <a:ext cx="4663440" cy="523220"/>
          </a:xfrm>
          <a:prstGeom prst="rect">
            <a:avLst/>
          </a:prstGeom>
          <a:noFill/>
        </p:spPr>
        <p:txBody>
          <a:bodyPr wrap="square" rtlCol="0">
            <a:spAutoFit/>
          </a:bodyPr>
          <a:lstStyle/>
          <a:p>
            <a:pPr>
              <a:spcAft>
                <a:spcPts val="1200"/>
              </a:spcAft>
            </a:pPr>
            <a:r>
              <a:rPr lang="en-US" sz="2800" dirty="0" smtClean="0">
                <a:solidFill>
                  <a:prstClr val="black"/>
                </a:solidFill>
                <a:effectLst>
                  <a:outerShdw blurRad="50800" dist="25400" dir="2700000" algn="tl" rotWithShape="0">
                    <a:prstClr val="black">
                      <a:alpha val="40000"/>
                    </a:prstClr>
                  </a:outerShdw>
                </a:effectLst>
              </a:rPr>
              <a:t>2.  0.54166666… </a:t>
            </a:r>
            <a:endParaRPr lang="en-US" sz="2800" dirty="0">
              <a:solidFill>
                <a:prstClr val="black"/>
              </a:solidFill>
              <a:effectLst>
                <a:outerShdw blurRad="50800" dist="25400" dir="2700000" algn="tl" rotWithShape="0">
                  <a:prstClr val="black">
                    <a:alpha val="40000"/>
                  </a:prstClr>
                </a:outerShdw>
              </a:effectLst>
            </a:endParaRPr>
          </a:p>
        </p:txBody>
      </p:sp>
    </p:spTree>
    <p:extLst>
      <p:ext uri="{BB962C8B-B14F-4D97-AF65-F5344CB8AC3E}">
        <p14:creationId xmlns:p14="http://schemas.microsoft.com/office/powerpoint/2010/main" val="113971662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1"/>
                                        </p:tgtEl>
                                        <p:attrNameLst>
                                          <p:attrName>style.visibility</p:attrName>
                                        </p:attrNameLst>
                                      </p:cBhvr>
                                      <p:to>
                                        <p:strVal val="visible"/>
                                      </p:to>
                                    </p:set>
                                    <p:animEffect transition="in" filter="fade">
                                      <p:cBhvr>
                                        <p:cTn id="12"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1"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Section 5.5</a:t>
            </a:r>
            <a:endParaRPr lang="en-US" dirty="0"/>
          </a:p>
        </p:txBody>
      </p:sp>
      <p:sp>
        <p:nvSpPr>
          <p:cNvPr id="3" name="Text Placeholder 2"/>
          <p:cNvSpPr>
            <a:spLocks noGrp="1"/>
          </p:cNvSpPr>
          <p:nvPr>
            <p:ph type="body" sz="quarter" idx="11"/>
          </p:nvPr>
        </p:nvSpPr>
        <p:spPr/>
        <p:txBody>
          <a:bodyPr/>
          <a:lstStyle/>
          <a:p>
            <a:r>
              <a:rPr lang="en-US" dirty="0" smtClean="0"/>
              <a:t>p. 223</a:t>
            </a:r>
            <a:endParaRPr lang="en-US" dirty="0"/>
          </a:p>
        </p:txBody>
      </p:sp>
      <p:sp>
        <p:nvSpPr>
          <p:cNvPr id="4" name="TextBox 3"/>
          <p:cNvSpPr txBox="1"/>
          <p:nvPr/>
        </p:nvSpPr>
        <p:spPr>
          <a:xfrm>
            <a:off x="914400" y="1470352"/>
            <a:ext cx="7315200" cy="1384995"/>
          </a:xfrm>
          <a:prstGeom prst="rect">
            <a:avLst/>
          </a:prstGeom>
          <a:noFill/>
        </p:spPr>
        <p:txBody>
          <a:bodyPr wrap="square" rtlCol="0">
            <a:spAutoFit/>
          </a:bodyPr>
          <a:lstStyle/>
          <a:p>
            <a:r>
              <a:rPr lang="en-US" sz="2800" dirty="0">
                <a:solidFill>
                  <a:prstClr val="black"/>
                </a:solidFill>
                <a:effectLst>
                  <a:outerShdw blurRad="50800" dist="25400" dir="2700000" algn="tl" rotWithShape="0">
                    <a:prstClr val="black">
                      <a:alpha val="40000"/>
                    </a:prstClr>
                  </a:outerShdw>
                </a:effectLst>
              </a:rPr>
              <a:t>Classify each decimal as terminating, repeating, or irrational. Use a bar to simplify any repeating decimals</a:t>
            </a:r>
            <a:r>
              <a:rPr lang="en-US" sz="2800" dirty="0" smtClean="0">
                <a:solidFill>
                  <a:prstClr val="black"/>
                </a:solidFill>
                <a:effectLst>
                  <a:outerShdw blurRad="50800" dist="25400" dir="2700000" algn="tl" rotWithShape="0">
                    <a:prstClr val="black">
                      <a:alpha val="40000"/>
                    </a:prstClr>
                  </a:outerShdw>
                </a:effectLst>
              </a:rPr>
              <a:t>.</a:t>
            </a:r>
            <a:endParaRPr lang="en-US" sz="2800" dirty="0">
              <a:solidFill>
                <a:prstClr val="black"/>
              </a:solidFill>
              <a:effectLst>
                <a:outerShdw blurRad="50800" dist="25400" dir="2700000" algn="tl" rotWithShape="0">
                  <a:prstClr val="black">
                    <a:alpha val="40000"/>
                  </a:prstClr>
                </a:outerShdw>
              </a:effectLst>
            </a:endParaRPr>
          </a:p>
        </p:txBody>
      </p:sp>
      <p:sp>
        <p:nvSpPr>
          <p:cNvPr id="5" name="TextBox 4"/>
          <p:cNvSpPr txBox="1"/>
          <p:nvPr/>
        </p:nvSpPr>
        <p:spPr>
          <a:xfrm>
            <a:off x="914400" y="825812"/>
            <a:ext cx="7315200" cy="553998"/>
          </a:xfrm>
          <a:prstGeom prst="rect">
            <a:avLst/>
          </a:prstGeom>
          <a:noFill/>
        </p:spPr>
        <p:txBody>
          <a:bodyPr wrap="square" rtlCol="0">
            <a:spAutoFit/>
          </a:bodyPr>
          <a:lstStyle/>
          <a:p>
            <a:r>
              <a:rPr lang="en-US" sz="3000" b="1" dirty="0" smtClean="0">
                <a:solidFill>
                  <a:srgbClr val="6F3D25"/>
                </a:solidFill>
                <a:effectLst>
                  <a:outerShdw blurRad="50800" dist="25400" dir="2700000" algn="tl" rotWithShape="0">
                    <a:prstClr val="black">
                      <a:alpha val="40000"/>
                    </a:prstClr>
                  </a:outerShdw>
                </a:effectLst>
              </a:rPr>
              <a:t>Skill Check 4</a:t>
            </a:r>
            <a:endParaRPr lang="en-US" sz="3000" b="1" dirty="0">
              <a:solidFill>
                <a:srgbClr val="6F3D25"/>
              </a:solidFill>
              <a:effectLst>
                <a:outerShdw blurRad="50800" dist="25400" dir="2700000" algn="tl" rotWithShape="0">
                  <a:prstClr val="black">
                    <a:alpha val="40000"/>
                  </a:prstClr>
                </a:outerShdw>
              </a:effectLst>
            </a:endParaRPr>
          </a:p>
        </p:txBody>
      </p:sp>
      <p:sp>
        <p:nvSpPr>
          <p:cNvPr id="7" name="TextBox 6"/>
          <p:cNvSpPr txBox="1"/>
          <p:nvPr/>
        </p:nvSpPr>
        <p:spPr>
          <a:xfrm>
            <a:off x="914400" y="3016271"/>
            <a:ext cx="4663440" cy="523220"/>
          </a:xfrm>
          <a:prstGeom prst="rect">
            <a:avLst/>
          </a:prstGeom>
          <a:noFill/>
        </p:spPr>
        <p:txBody>
          <a:bodyPr wrap="square" rtlCol="0">
            <a:spAutoFit/>
          </a:bodyPr>
          <a:lstStyle/>
          <a:p>
            <a:pPr>
              <a:spcAft>
                <a:spcPts val="1200"/>
              </a:spcAft>
            </a:pPr>
            <a:r>
              <a:rPr lang="en-US" sz="2800" dirty="0" smtClean="0">
                <a:solidFill>
                  <a:prstClr val="black"/>
                </a:solidFill>
                <a:effectLst>
                  <a:outerShdw blurRad="50800" dist="25400" dir="2700000" algn="tl" rotWithShape="0">
                    <a:prstClr val="black">
                      <a:alpha val="40000"/>
                    </a:prstClr>
                  </a:outerShdw>
                </a:effectLst>
              </a:rPr>
              <a:t>3.  0.583</a:t>
            </a:r>
            <a:endParaRPr lang="en-US" sz="2800" dirty="0">
              <a:solidFill>
                <a:prstClr val="black"/>
              </a:solidFill>
              <a:effectLst>
                <a:outerShdw blurRad="50800" dist="25400" dir="2700000" algn="tl" rotWithShape="0">
                  <a:prstClr val="black">
                    <a:alpha val="40000"/>
                  </a:prstClr>
                </a:outerShdw>
              </a:effectLst>
            </a:endParaRPr>
          </a:p>
        </p:txBody>
      </p:sp>
      <p:sp>
        <p:nvSpPr>
          <p:cNvPr id="31" name="TextBox 30"/>
          <p:cNvSpPr txBox="1"/>
          <p:nvPr/>
        </p:nvSpPr>
        <p:spPr>
          <a:xfrm>
            <a:off x="914400" y="3699019"/>
            <a:ext cx="4663440" cy="523220"/>
          </a:xfrm>
          <a:prstGeom prst="rect">
            <a:avLst/>
          </a:prstGeom>
          <a:noFill/>
        </p:spPr>
        <p:txBody>
          <a:bodyPr wrap="square" rtlCol="0">
            <a:spAutoFit/>
          </a:bodyPr>
          <a:lstStyle/>
          <a:p>
            <a:pPr>
              <a:spcAft>
                <a:spcPts val="1200"/>
              </a:spcAft>
            </a:pPr>
            <a:r>
              <a:rPr lang="en-US" sz="2800" dirty="0" smtClean="0">
                <a:solidFill>
                  <a:prstClr val="black"/>
                </a:solidFill>
                <a:effectLst>
                  <a:outerShdw blurRad="50800" dist="25400" dir="2700000" algn="tl" rotWithShape="0">
                    <a:prstClr val="black">
                      <a:alpha val="40000"/>
                    </a:prstClr>
                  </a:outerShdw>
                </a:effectLst>
              </a:rPr>
              <a:t>4.  2.121121112… </a:t>
            </a:r>
            <a:endParaRPr lang="en-US" sz="2800" dirty="0">
              <a:solidFill>
                <a:prstClr val="black"/>
              </a:solidFill>
              <a:effectLst>
                <a:outerShdw blurRad="50800" dist="25400" dir="2700000" algn="tl" rotWithShape="0">
                  <a:prstClr val="black">
                    <a:alpha val="40000"/>
                  </a:prstClr>
                </a:outerShdw>
              </a:effectLst>
            </a:endParaRPr>
          </a:p>
        </p:txBody>
      </p:sp>
    </p:spTree>
    <p:extLst>
      <p:ext uri="{BB962C8B-B14F-4D97-AF65-F5344CB8AC3E}">
        <p14:creationId xmlns:p14="http://schemas.microsoft.com/office/powerpoint/2010/main" val="17482247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1"/>
                                        </p:tgtEl>
                                        <p:attrNameLst>
                                          <p:attrName>style.visibility</p:attrName>
                                        </p:attrNameLst>
                                      </p:cBhvr>
                                      <p:to>
                                        <p:strVal val="visible"/>
                                      </p:to>
                                    </p:set>
                                    <p:animEffect transition="in" filter="fade">
                                      <p:cBhvr>
                                        <p:cTn id="12"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1"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Section 5.5</a:t>
            </a:r>
            <a:endParaRPr lang="en-US" dirty="0"/>
          </a:p>
        </p:txBody>
      </p:sp>
      <p:sp>
        <p:nvSpPr>
          <p:cNvPr id="3" name="Text Placeholder 2"/>
          <p:cNvSpPr>
            <a:spLocks noGrp="1"/>
          </p:cNvSpPr>
          <p:nvPr>
            <p:ph type="body" sz="quarter" idx="11"/>
          </p:nvPr>
        </p:nvSpPr>
        <p:spPr/>
        <p:txBody>
          <a:bodyPr/>
          <a:lstStyle/>
          <a:p>
            <a:r>
              <a:rPr lang="en-US" dirty="0" smtClean="0"/>
              <a:t>p. 223</a:t>
            </a:r>
            <a:endParaRPr lang="en-US" dirty="0"/>
          </a:p>
        </p:txBody>
      </p:sp>
      <p:sp>
        <p:nvSpPr>
          <p:cNvPr id="4" name="TextBox 3"/>
          <p:cNvSpPr txBox="1"/>
          <p:nvPr/>
        </p:nvSpPr>
        <p:spPr>
          <a:xfrm>
            <a:off x="914400" y="1470352"/>
            <a:ext cx="7315200" cy="523220"/>
          </a:xfrm>
          <a:prstGeom prst="rect">
            <a:avLst/>
          </a:prstGeom>
          <a:noFill/>
        </p:spPr>
        <p:txBody>
          <a:bodyPr wrap="square" rtlCol="0">
            <a:spAutoFit/>
          </a:bodyPr>
          <a:lstStyle/>
          <a:p>
            <a:r>
              <a:rPr lang="en-US" sz="2800" dirty="0" smtClean="0">
                <a:solidFill>
                  <a:prstClr val="black"/>
                </a:solidFill>
                <a:effectLst>
                  <a:outerShdw blurRad="50800" dist="25400" dir="2700000" algn="tl" rotWithShape="0">
                    <a:prstClr val="black">
                      <a:alpha val="40000"/>
                    </a:prstClr>
                  </a:outerShdw>
                </a:effectLst>
              </a:rPr>
              <a:t>Identify each number as rational or irrational.</a:t>
            </a:r>
            <a:endParaRPr lang="en-US" sz="2800" dirty="0">
              <a:solidFill>
                <a:prstClr val="black"/>
              </a:solidFill>
              <a:effectLst>
                <a:outerShdw blurRad="50800" dist="25400" dir="2700000" algn="tl" rotWithShape="0">
                  <a:prstClr val="black">
                    <a:alpha val="40000"/>
                  </a:prstClr>
                </a:outerShdw>
              </a:effectLst>
            </a:endParaRPr>
          </a:p>
        </p:txBody>
      </p:sp>
      <p:sp>
        <p:nvSpPr>
          <p:cNvPr id="5" name="TextBox 4"/>
          <p:cNvSpPr txBox="1"/>
          <p:nvPr/>
        </p:nvSpPr>
        <p:spPr>
          <a:xfrm>
            <a:off x="914400" y="825812"/>
            <a:ext cx="7315200" cy="553998"/>
          </a:xfrm>
          <a:prstGeom prst="rect">
            <a:avLst/>
          </a:prstGeom>
          <a:noFill/>
        </p:spPr>
        <p:txBody>
          <a:bodyPr wrap="square" rtlCol="0">
            <a:spAutoFit/>
          </a:bodyPr>
          <a:lstStyle/>
          <a:p>
            <a:r>
              <a:rPr lang="en-US" sz="3000" b="1" dirty="0" smtClean="0">
                <a:solidFill>
                  <a:srgbClr val="6F3D25"/>
                </a:solidFill>
                <a:effectLst>
                  <a:outerShdw blurRad="50800" dist="25400" dir="2700000" algn="tl" rotWithShape="0">
                    <a:prstClr val="black">
                      <a:alpha val="40000"/>
                    </a:prstClr>
                  </a:outerShdw>
                </a:effectLst>
              </a:rPr>
              <a:t>Skill Check 4</a:t>
            </a:r>
            <a:endParaRPr lang="en-US" sz="3000" b="1" dirty="0">
              <a:solidFill>
                <a:srgbClr val="6F3D25"/>
              </a:solidFill>
              <a:effectLst>
                <a:outerShdw blurRad="50800" dist="25400" dir="2700000" algn="tl" rotWithShape="0">
                  <a:prstClr val="black">
                    <a:alpha val="40000"/>
                  </a:prstClr>
                </a:outerShdw>
              </a:effectLst>
            </a:endParaRPr>
          </a:p>
        </p:txBody>
      </p:sp>
      <p:sp>
        <p:nvSpPr>
          <p:cNvPr id="7" name="TextBox 6"/>
          <p:cNvSpPr txBox="1"/>
          <p:nvPr/>
        </p:nvSpPr>
        <p:spPr>
          <a:xfrm>
            <a:off x="914400" y="2262826"/>
            <a:ext cx="4663440" cy="523220"/>
          </a:xfrm>
          <a:prstGeom prst="rect">
            <a:avLst/>
          </a:prstGeom>
          <a:noFill/>
        </p:spPr>
        <p:txBody>
          <a:bodyPr wrap="square" rtlCol="0">
            <a:spAutoFit/>
          </a:bodyPr>
          <a:lstStyle/>
          <a:p>
            <a:pPr>
              <a:spcAft>
                <a:spcPts val="1200"/>
              </a:spcAft>
            </a:pPr>
            <a:r>
              <a:rPr lang="en-US" sz="2800" dirty="0" smtClean="0">
                <a:solidFill>
                  <a:prstClr val="black"/>
                </a:solidFill>
                <a:effectLst>
                  <a:outerShdw blurRad="50800" dist="25400" dir="2700000" algn="tl" rotWithShape="0">
                    <a:prstClr val="black">
                      <a:alpha val="40000"/>
                    </a:prstClr>
                  </a:outerShdw>
                </a:effectLst>
              </a:rPr>
              <a:t>5.  0.5838383…  </a:t>
            </a:r>
            <a:endParaRPr lang="en-US" sz="2800" dirty="0">
              <a:solidFill>
                <a:prstClr val="black"/>
              </a:solidFill>
              <a:effectLst>
                <a:outerShdw blurRad="50800" dist="25400" dir="2700000" algn="tl" rotWithShape="0">
                  <a:prstClr val="black">
                    <a:alpha val="40000"/>
                  </a:prstClr>
                </a:outerShdw>
              </a:effectLst>
            </a:endParaRPr>
          </a:p>
        </p:txBody>
      </p:sp>
      <p:sp>
        <p:nvSpPr>
          <p:cNvPr id="31" name="TextBox 30"/>
          <p:cNvSpPr txBox="1"/>
          <p:nvPr/>
        </p:nvSpPr>
        <p:spPr>
          <a:xfrm>
            <a:off x="914400" y="3055299"/>
            <a:ext cx="4663440" cy="523220"/>
          </a:xfrm>
          <a:prstGeom prst="rect">
            <a:avLst/>
          </a:prstGeom>
          <a:noFill/>
        </p:spPr>
        <p:txBody>
          <a:bodyPr wrap="square" rtlCol="0">
            <a:spAutoFit/>
          </a:bodyPr>
          <a:lstStyle/>
          <a:p>
            <a:pPr>
              <a:spcAft>
                <a:spcPts val="1200"/>
              </a:spcAft>
            </a:pPr>
            <a:r>
              <a:rPr lang="en-US" sz="2800" dirty="0" smtClean="0">
                <a:solidFill>
                  <a:prstClr val="black"/>
                </a:solidFill>
                <a:effectLst>
                  <a:outerShdw blurRad="50800" dist="25400" dir="2700000" algn="tl" rotWithShape="0">
                    <a:prstClr val="black">
                      <a:alpha val="40000"/>
                    </a:prstClr>
                  </a:outerShdw>
                </a:effectLst>
              </a:rPr>
              <a:t>6.  0.929229222… </a:t>
            </a:r>
            <a:endParaRPr lang="en-US" sz="2800" dirty="0">
              <a:solidFill>
                <a:prstClr val="black"/>
              </a:solidFill>
              <a:effectLst>
                <a:outerShdw blurRad="50800" dist="25400" dir="2700000" algn="tl" rotWithShape="0">
                  <a:prstClr val="black">
                    <a:alpha val="40000"/>
                  </a:prstClr>
                </a:outerShdw>
              </a:effectLst>
            </a:endParaRPr>
          </a:p>
        </p:txBody>
      </p:sp>
    </p:spTree>
    <p:extLst>
      <p:ext uri="{BB962C8B-B14F-4D97-AF65-F5344CB8AC3E}">
        <p14:creationId xmlns:p14="http://schemas.microsoft.com/office/powerpoint/2010/main" val="17482247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1"/>
                                        </p:tgtEl>
                                        <p:attrNameLst>
                                          <p:attrName>style.visibility</p:attrName>
                                        </p:attrNameLst>
                                      </p:cBhvr>
                                      <p:to>
                                        <p:strVal val="visible"/>
                                      </p:to>
                                    </p:set>
                                    <p:animEffect transition="in" filter="fade">
                                      <p:cBhvr>
                                        <p:cTn id="12"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1"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Section 5.5</a:t>
            </a:r>
            <a:endParaRPr lang="en-US" dirty="0"/>
          </a:p>
        </p:txBody>
      </p:sp>
      <p:sp>
        <p:nvSpPr>
          <p:cNvPr id="3" name="Text Placeholder 2"/>
          <p:cNvSpPr>
            <a:spLocks noGrp="1"/>
          </p:cNvSpPr>
          <p:nvPr>
            <p:ph type="body" sz="quarter" idx="11"/>
          </p:nvPr>
        </p:nvSpPr>
        <p:spPr/>
        <p:txBody>
          <a:bodyPr/>
          <a:lstStyle/>
          <a:p>
            <a:r>
              <a:rPr lang="en-US" dirty="0" smtClean="0"/>
              <a:t>p. 223</a:t>
            </a:r>
            <a:endParaRPr lang="en-US" dirty="0"/>
          </a:p>
        </p:txBody>
      </p:sp>
      <p:sp>
        <p:nvSpPr>
          <p:cNvPr id="4" name="TextBox 3"/>
          <p:cNvSpPr txBox="1"/>
          <p:nvPr/>
        </p:nvSpPr>
        <p:spPr>
          <a:xfrm>
            <a:off x="914400" y="1470352"/>
            <a:ext cx="7315200" cy="523220"/>
          </a:xfrm>
          <a:prstGeom prst="rect">
            <a:avLst/>
          </a:prstGeom>
          <a:noFill/>
        </p:spPr>
        <p:txBody>
          <a:bodyPr wrap="square" rtlCol="0">
            <a:spAutoFit/>
          </a:bodyPr>
          <a:lstStyle/>
          <a:p>
            <a:r>
              <a:rPr lang="en-US" sz="2800" dirty="0" smtClean="0">
                <a:solidFill>
                  <a:prstClr val="black"/>
                </a:solidFill>
                <a:effectLst>
                  <a:outerShdw blurRad="50800" dist="25400" dir="2700000" algn="tl" rotWithShape="0">
                    <a:prstClr val="black">
                      <a:alpha val="40000"/>
                    </a:prstClr>
                  </a:outerShdw>
                </a:effectLst>
              </a:rPr>
              <a:t>Identify each number as rational or irrational.</a:t>
            </a:r>
            <a:endParaRPr lang="en-US" sz="2800" dirty="0">
              <a:solidFill>
                <a:prstClr val="black"/>
              </a:solidFill>
              <a:effectLst>
                <a:outerShdw blurRad="50800" dist="25400" dir="2700000" algn="tl" rotWithShape="0">
                  <a:prstClr val="black">
                    <a:alpha val="40000"/>
                  </a:prstClr>
                </a:outerShdw>
              </a:effectLst>
            </a:endParaRPr>
          </a:p>
        </p:txBody>
      </p:sp>
      <p:sp>
        <p:nvSpPr>
          <p:cNvPr id="5" name="TextBox 4"/>
          <p:cNvSpPr txBox="1"/>
          <p:nvPr/>
        </p:nvSpPr>
        <p:spPr>
          <a:xfrm>
            <a:off x="914400" y="825812"/>
            <a:ext cx="7315200" cy="553998"/>
          </a:xfrm>
          <a:prstGeom prst="rect">
            <a:avLst/>
          </a:prstGeom>
          <a:noFill/>
        </p:spPr>
        <p:txBody>
          <a:bodyPr wrap="square" rtlCol="0">
            <a:spAutoFit/>
          </a:bodyPr>
          <a:lstStyle/>
          <a:p>
            <a:r>
              <a:rPr lang="en-US" sz="3000" b="1" dirty="0" smtClean="0">
                <a:solidFill>
                  <a:srgbClr val="6F3D25"/>
                </a:solidFill>
                <a:effectLst>
                  <a:outerShdw blurRad="50800" dist="25400" dir="2700000" algn="tl" rotWithShape="0">
                    <a:prstClr val="black">
                      <a:alpha val="40000"/>
                    </a:prstClr>
                  </a:outerShdw>
                </a:effectLst>
              </a:rPr>
              <a:t>Skill Check 4</a:t>
            </a:r>
            <a:endParaRPr lang="en-US" sz="3000" b="1" dirty="0">
              <a:solidFill>
                <a:srgbClr val="6F3D25"/>
              </a:solidFill>
              <a:effectLst>
                <a:outerShdw blurRad="50800" dist="25400" dir="2700000" algn="tl" rotWithShape="0">
                  <a:prstClr val="black">
                    <a:alpha val="40000"/>
                  </a:prstClr>
                </a:outerShdw>
              </a:effectLst>
            </a:endParaRPr>
          </a:p>
        </p:txBody>
      </p:sp>
      <p:sp>
        <p:nvSpPr>
          <p:cNvPr id="7" name="TextBox 6"/>
          <p:cNvSpPr txBox="1"/>
          <p:nvPr/>
        </p:nvSpPr>
        <p:spPr>
          <a:xfrm>
            <a:off x="914400" y="2262826"/>
            <a:ext cx="4663440" cy="523220"/>
          </a:xfrm>
          <a:prstGeom prst="rect">
            <a:avLst/>
          </a:prstGeom>
          <a:noFill/>
        </p:spPr>
        <p:txBody>
          <a:bodyPr wrap="square" rtlCol="0">
            <a:spAutoFit/>
          </a:bodyPr>
          <a:lstStyle/>
          <a:p>
            <a:pPr>
              <a:spcAft>
                <a:spcPts val="1200"/>
              </a:spcAft>
            </a:pPr>
            <a:r>
              <a:rPr lang="en-US" sz="2800" dirty="0" smtClean="0">
                <a:solidFill>
                  <a:prstClr val="black"/>
                </a:solidFill>
                <a:effectLst>
                  <a:outerShdw blurRad="50800" dist="25400" dir="2700000" algn="tl" rotWithShape="0">
                    <a:prstClr val="black">
                      <a:alpha val="40000"/>
                    </a:prstClr>
                  </a:outerShdw>
                </a:effectLst>
              </a:rPr>
              <a:t>7.    15 </a:t>
            </a:r>
            <a:endParaRPr lang="en-US" sz="2800" dirty="0">
              <a:solidFill>
                <a:prstClr val="black"/>
              </a:solidFill>
              <a:effectLst>
                <a:outerShdw blurRad="50800" dist="25400" dir="2700000" algn="tl" rotWithShape="0">
                  <a:prstClr val="black">
                    <a:alpha val="40000"/>
                  </a:prstClr>
                </a:outerShdw>
              </a:effectLst>
            </a:endParaRPr>
          </a:p>
        </p:txBody>
      </p:sp>
      <p:sp>
        <p:nvSpPr>
          <p:cNvPr id="31" name="TextBox 30"/>
          <p:cNvSpPr txBox="1"/>
          <p:nvPr/>
        </p:nvSpPr>
        <p:spPr>
          <a:xfrm>
            <a:off x="914400" y="3055299"/>
            <a:ext cx="4663440" cy="523220"/>
          </a:xfrm>
          <a:prstGeom prst="rect">
            <a:avLst/>
          </a:prstGeom>
          <a:noFill/>
        </p:spPr>
        <p:txBody>
          <a:bodyPr wrap="square" rtlCol="0">
            <a:spAutoFit/>
          </a:bodyPr>
          <a:lstStyle/>
          <a:p>
            <a:pPr>
              <a:spcAft>
                <a:spcPts val="1200"/>
              </a:spcAft>
            </a:pPr>
            <a:r>
              <a:rPr lang="en-US" sz="2800" dirty="0" smtClean="0">
                <a:solidFill>
                  <a:prstClr val="black"/>
                </a:solidFill>
                <a:effectLst>
                  <a:outerShdw blurRad="50800" dist="25400" dir="2700000" algn="tl" rotWithShape="0">
                    <a:prstClr val="black">
                      <a:alpha val="40000"/>
                    </a:prstClr>
                  </a:outerShdw>
                </a:effectLst>
              </a:rPr>
              <a:t>8.  0.541666… </a:t>
            </a:r>
            <a:endParaRPr lang="en-US" sz="2800" dirty="0">
              <a:solidFill>
                <a:prstClr val="black"/>
              </a:solidFill>
              <a:effectLst>
                <a:outerShdw blurRad="50800" dist="25400" dir="2700000" algn="tl" rotWithShape="0">
                  <a:prstClr val="black">
                    <a:alpha val="40000"/>
                  </a:prstClr>
                </a:outerShdw>
              </a:effectLst>
            </a:endParaRPr>
          </a:p>
        </p:txBody>
      </p:sp>
      <p:sp>
        <p:nvSpPr>
          <p:cNvPr id="8" name="Freeform 11"/>
          <p:cNvSpPr>
            <a:spLocks/>
          </p:cNvSpPr>
          <p:nvPr/>
        </p:nvSpPr>
        <p:spPr bwMode="auto">
          <a:xfrm>
            <a:off x="1475890" y="2262826"/>
            <a:ext cx="640080" cy="457200"/>
          </a:xfrm>
          <a:custGeom>
            <a:avLst/>
            <a:gdLst>
              <a:gd name="T0" fmla="*/ 0 w 487"/>
              <a:gd name="T1" fmla="*/ 213 h 317"/>
              <a:gd name="T2" fmla="*/ 32 w 487"/>
              <a:gd name="T3" fmla="*/ 194 h 317"/>
              <a:gd name="T4" fmla="*/ 103 w 487"/>
              <a:gd name="T5" fmla="*/ 317 h 317"/>
              <a:gd name="T6" fmla="*/ 182 w 487"/>
              <a:gd name="T7" fmla="*/ 0 h 317"/>
              <a:gd name="T8" fmla="*/ 487 w 487"/>
              <a:gd name="T9" fmla="*/ 0 h 317"/>
            </a:gdLst>
            <a:ahLst/>
            <a:cxnLst>
              <a:cxn ang="0">
                <a:pos x="T0" y="T1"/>
              </a:cxn>
              <a:cxn ang="0">
                <a:pos x="T2" y="T3"/>
              </a:cxn>
              <a:cxn ang="0">
                <a:pos x="T4" y="T5"/>
              </a:cxn>
              <a:cxn ang="0">
                <a:pos x="T6" y="T7"/>
              </a:cxn>
              <a:cxn ang="0">
                <a:pos x="T8" y="T9"/>
              </a:cxn>
            </a:cxnLst>
            <a:rect l="0" t="0" r="r" b="b"/>
            <a:pathLst>
              <a:path w="487" h="317">
                <a:moveTo>
                  <a:pt x="0" y="213"/>
                </a:moveTo>
                <a:lnTo>
                  <a:pt x="32" y="194"/>
                </a:lnTo>
                <a:lnTo>
                  <a:pt x="103" y="317"/>
                </a:lnTo>
                <a:lnTo>
                  <a:pt x="182" y="0"/>
                </a:lnTo>
                <a:lnTo>
                  <a:pt x="487" y="0"/>
                </a:lnTo>
              </a:path>
            </a:pathLst>
          </a:custGeom>
          <a:noFill/>
          <a:ln w="38100" cmpd="sng">
            <a:solidFill>
              <a:schemeClr val="tx1"/>
            </a:solidFill>
            <a:round/>
            <a:headEnd/>
            <a:tailEnd/>
          </a:ln>
          <a:effectLst>
            <a:outerShdw blurRad="50800" dist="127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a:lstStyle/>
          <a:p>
            <a:endParaRPr lang="en-US">
              <a:solidFill>
                <a:srgbClr val="234F77"/>
              </a:solidFill>
            </a:endParaRPr>
          </a:p>
        </p:txBody>
      </p:sp>
    </p:spTree>
    <p:extLst>
      <p:ext uri="{BB962C8B-B14F-4D97-AF65-F5344CB8AC3E}">
        <p14:creationId xmlns:p14="http://schemas.microsoft.com/office/powerpoint/2010/main" val="426807845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1"/>
                                        </p:tgtEl>
                                        <p:attrNameLst>
                                          <p:attrName>style.visibility</p:attrName>
                                        </p:attrNameLst>
                                      </p:cBhvr>
                                      <p:to>
                                        <p:strVal val="visible"/>
                                      </p:to>
                                    </p:set>
                                    <p:animEffect transition="in" filter="fade">
                                      <p:cBhvr>
                                        <p:cTn id="15"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1" grpId="0"/>
      <p:bldP spid="8"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Section 5.5</a:t>
            </a:r>
            <a:endParaRPr lang="en-US" dirty="0"/>
          </a:p>
        </p:txBody>
      </p:sp>
      <p:sp>
        <p:nvSpPr>
          <p:cNvPr id="3" name="Text Placeholder 2"/>
          <p:cNvSpPr>
            <a:spLocks noGrp="1"/>
          </p:cNvSpPr>
          <p:nvPr>
            <p:ph type="body" sz="quarter" idx="11"/>
          </p:nvPr>
        </p:nvSpPr>
        <p:spPr/>
        <p:txBody>
          <a:bodyPr/>
          <a:lstStyle/>
          <a:p>
            <a:r>
              <a:rPr lang="en-US" dirty="0" smtClean="0"/>
              <a:t>p. 223</a:t>
            </a:r>
            <a:endParaRPr lang="en-US" dirty="0"/>
          </a:p>
        </p:txBody>
      </p:sp>
      <p:sp>
        <p:nvSpPr>
          <p:cNvPr id="4" name="TextBox 3"/>
          <p:cNvSpPr txBox="1"/>
          <p:nvPr/>
        </p:nvSpPr>
        <p:spPr>
          <a:xfrm>
            <a:off x="914400" y="1470352"/>
            <a:ext cx="7315200" cy="954107"/>
          </a:xfrm>
          <a:prstGeom prst="rect">
            <a:avLst/>
          </a:prstGeom>
          <a:noFill/>
        </p:spPr>
        <p:txBody>
          <a:bodyPr wrap="square" rtlCol="0">
            <a:spAutoFit/>
          </a:bodyPr>
          <a:lstStyle/>
          <a:p>
            <a:r>
              <a:rPr lang="en-US" sz="2800" dirty="0" smtClean="0">
                <a:solidFill>
                  <a:prstClr val="black"/>
                </a:solidFill>
                <a:effectLst>
                  <a:outerShdw blurRad="50800" dist="25400" dir="2700000" algn="tl" rotWithShape="0">
                    <a:prstClr val="black">
                      <a:alpha val="40000"/>
                    </a:prstClr>
                  </a:outerShdw>
                </a:effectLst>
              </a:rPr>
              <a:t>Compare 0.4 and       by comparing their decimal equivalents.</a:t>
            </a:r>
            <a:endParaRPr lang="en-US" sz="2800" dirty="0">
              <a:solidFill>
                <a:prstClr val="black"/>
              </a:solidFill>
              <a:effectLst>
                <a:outerShdw blurRad="50800" dist="25400" dir="2700000" algn="tl" rotWithShape="0">
                  <a:prstClr val="black">
                    <a:alpha val="40000"/>
                  </a:prstClr>
                </a:outerShdw>
              </a:effectLst>
            </a:endParaRPr>
          </a:p>
        </p:txBody>
      </p:sp>
      <p:sp>
        <p:nvSpPr>
          <p:cNvPr id="5" name="TextBox 4"/>
          <p:cNvSpPr txBox="1"/>
          <p:nvPr/>
        </p:nvSpPr>
        <p:spPr>
          <a:xfrm>
            <a:off x="914400" y="825812"/>
            <a:ext cx="7315200" cy="553998"/>
          </a:xfrm>
          <a:prstGeom prst="rect">
            <a:avLst/>
          </a:prstGeom>
          <a:noFill/>
        </p:spPr>
        <p:txBody>
          <a:bodyPr wrap="square" rtlCol="0">
            <a:spAutoFit/>
          </a:bodyPr>
          <a:lstStyle/>
          <a:p>
            <a:r>
              <a:rPr lang="en-US" sz="3000" b="1" dirty="0" smtClean="0">
                <a:solidFill>
                  <a:srgbClr val="6F3D25"/>
                </a:solidFill>
                <a:effectLst>
                  <a:outerShdw blurRad="50800" dist="25400" dir="2700000" algn="tl" rotWithShape="0">
                    <a:prstClr val="black">
                      <a:alpha val="40000"/>
                    </a:prstClr>
                  </a:outerShdw>
                </a:effectLst>
              </a:rPr>
              <a:t>Example 5</a:t>
            </a:r>
            <a:endParaRPr lang="en-US" sz="3000" b="1" dirty="0">
              <a:solidFill>
                <a:srgbClr val="6F3D25"/>
              </a:solidFill>
              <a:effectLst>
                <a:outerShdw blurRad="50800" dist="25400" dir="2700000" algn="tl" rotWithShape="0">
                  <a:prstClr val="black">
                    <a:alpha val="40000"/>
                  </a:prstClr>
                </a:outerShdw>
              </a:effectLst>
            </a:endParaRPr>
          </a:p>
        </p:txBody>
      </p:sp>
      <p:sp>
        <p:nvSpPr>
          <p:cNvPr id="6" name="TextBox 5"/>
          <p:cNvSpPr txBox="1"/>
          <p:nvPr/>
        </p:nvSpPr>
        <p:spPr>
          <a:xfrm>
            <a:off x="914400" y="2674893"/>
            <a:ext cx="4027623" cy="523220"/>
          </a:xfrm>
          <a:prstGeom prst="rect">
            <a:avLst/>
          </a:prstGeom>
          <a:noFill/>
        </p:spPr>
        <p:txBody>
          <a:bodyPr wrap="square" rtlCol="0">
            <a:spAutoFit/>
          </a:bodyPr>
          <a:lstStyle/>
          <a:p>
            <a:r>
              <a:rPr lang="en-US" sz="2800" dirty="0" smtClean="0">
                <a:solidFill>
                  <a:prstClr val="black"/>
                </a:solidFill>
                <a:effectLst>
                  <a:outerShdw blurRad="50800" dist="25400" dir="2700000" algn="tl" rotWithShape="0">
                    <a:prstClr val="black">
                      <a:alpha val="40000"/>
                    </a:prstClr>
                  </a:outerShdw>
                </a:effectLst>
              </a:rPr>
              <a:t>Since 0.4 &lt; 0.46,</a:t>
            </a:r>
            <a:endParaRPr lang="en-US" sz="2800" dirty="0">
              <a:solidFill>
                <a:prstClr val="black"/>
              </a:solidFill>
              <a:effectLst>
                <a:outerShdw blurRad="50800" dist="25400" dir="2700000" algn="tl" rotWithShape="0">
                  <a:prstClr val="black">
                    <a:alpha val="40000"/>
                  </a:prstClr>
                </a:outerShdw>
              </a:effectLst>
            </a:endParaRPr>
          </a:p>
        </p:txBody>
      </p:sp>
      <p:grpSp>
        <p:nvGrpSpPr>
          <p:cNvPr id="36" name="Group 35"/>
          <p:cNvGrpSpPr/>
          <p:nvPr/>
        </p:nvGrpSpPr>
        <p:grpSpPr>
          <a:xfrm>
            <a:off x="2829489" y="3430924"/>
            <a:ext cx="601065" cy="1002550"/>
            <a:chOff x="722986" y="2703671"/>
            <a:chExt cx="601065" cy="1002550"/>
          </a:xfrm>
        </p:grpSpPr>
        <p:sp>
          <p:nvSpPr>
            <p:cNvPr id="37" name="TextBox 36"/>
            <p:cNvSpPr txBox="1"/>
            <p:nvPr/>
          </p:nvSpPr>
          <p:spPr>
            <a:xfrm>
              <a:off x="722986" y="2703671"/>
              <a:ext cx="601065" cy="523220"/>
            </a:xfrm>
            <a:prstGeom prst="rect">
              <a:avLst/>
            </a:prstGeom>
            <a:noFill/>
          </p:spPr>
          <p:txBody>
            <a:bodyPr wrap="square" rtlCol="0">
              <a:spAutoFit/>
            </a:bodyPr>
            <a:lstStyle/>
            <a:p>
              <a:pPr algn="ctr">
                <a:spcAft>
                  <a:spcPts val="600"/>
                </a:spcAft>
              </a:pPr>
              <a:r>
                <a:rPr lang="en-US" sz="2800" dirty="0" smtClean="0">
                  <a:solidFill>
                    <a:prstClr val="black"/>
                  </a:solidFill>
                  <a:effectLst>
                    <a:outerShdw blurRad="50800" dist="25400" dir="2700000" algn="tl" rotWithShape="0">
                      <a:prstClr val="black">
                        <a:alpha val="40000"/>
                      </a:prstClr>
                    </a:outerShdw>
                  </a:effectLst>
                </a:rPr>
                <a:t>7</a:t>
              </a:r>
              <a:endParaRPr lang="en-US" sz="2800" dirty="0">
                <a:solidFill>
                  <a:prstClr val="black"/>
                </a:solidFill>
                <a:effectLst>
                  <a:outerShdw blurRad="50800" dist="25400" dir="2700000" algn="tl" rotWithShape="0">
                    <a:prstClr val="black">
                      <a:alpha val="40000"/>
                    </a:prstClr>
                  </a:outerShdw>
                </a:effectLst>
              </a:endParaRPr>
            </a:p>
          </p:txBody>
        </p:sp>
        <p:sp>
          <p:nvSpPr>
            <p:cNvPr id="38" name="TextBox 37"/>
            <p:cNvSpPr txBox="1"/>
            <p:nvPr/>
          </p:nvSpPr>
          <p:spPr>
            <a:xfrm>
              <a:off x="722986" y="3183001"/>
              <a:ext cx="601065" cy="523220"/>
            </a:xfrm>
            <a:prstGeom prst="rect">
              <a:avLst/>
            </a:prstGeom>
            <a:noFill/>
          </p:spPr>
          <p:txBody>
            <a:bodyPr wrap="square" rtlCol="0">
              <a:spAutoFit/>
            </a:bodyPr>
            <a:lstStyle/>
            <a:p>
              <a:pPr algn="ctr">
                <a:spcAft>
                  <a:spcPts val="600"/>
                </a:spcAft>
              </a:pPr>
              <a:r>
                <a:rPr lang="en-US" sz="2800" dirty="0">
                  <a:solidFill>
                    <a:prstClr val="black"/>
                  </a:solidFill>
                  <a:effectLst>
                    <a:outerShdw blurRad="50800" dist="25400" dir="2700000" algn="tl" rotWithShape="0">
                      <a:prstClr val="black">
                        <a:alpha val="40000"/>
                      </a:prstClr>
                    </a:outerShdw>
                  </a:effectLst>
                </a:rPr>
                <a:t>1</a:t>
              </a:r>
              <a:r>
                <a:rPr lang="en-US" sz="2800" dirty="0" smtClean="0">
                  <a:solidFill>
                    <a:prstClr val="black"/>
                  </a:solidFill>
                  <a:effectLst>
                    <a:outerShdw blurRad="50800" dist="25400" dir="2700000" algn="tl" rotWithShape="0">
                      <a:prstClr val="black">
                        <a:alpha val="40000"/>
                      </a:prstClr>
                    </a:outerShdw>
                  </a:effectLst>
                </a:rPr>
                <a:t>5</a:t>
              </a:r>
              <a:endParaRPr lang="en-US" sz="2800" dirty="0">
                <a:solidFill>
                  <a:prstClr val="black"/>
                </a:solidFill>
                <a:effectLst>
                  <a:outerShdw blurRad="50800" dist="25400" dir="2700000" algn="tl" rotWithShape="0">
                    <a:prstClr val="black">
                      <a:alpha val="40000"/>
                    </a:prstClr>
                  </a:outerShdw>
                </a:effectLst>
              </a:endParaRPr>
            </a:p>
          </p:txBody>
        </p:sp>
        <p:cxnSp>
          <p:nvCxnSpPr>
            <p:cNvPr id="39" name="Straight Connector 38"/>
            <p:cNvCxnSpPr/>
            <p:nvPr/>
          </p:nvCxnSpPr>
          <p:spPr>
            <a:xfrm>
              <a:off x="794918" y="3204946"/>
              <a:ext cx="457200" cy="0"/>
            </a:xfrm>
            <a:prstGeom prst="line">
              <a:avLst/>
            </a:prstGeom>
            <a:ln w="31750">
              <a:solidFill>
                <a:schemeClr val="tx1"/>
              </a:solidFill>
            </a:ln>
            <a:effectLst>
              <a:outerShdw blurRad="40000" dist="12700" dir="5400000" rotWithShape="0">
                <a:srgbClr val="000000">
                  <a:alpha val="38000"/>
                </a:srgbClr>
              </a:outerShdw>
            </a:effectLst>
          </p:spPr>
          <p:style>
            <a:lnRef idx="2">
              <a:schemeClr val="accent1"/>
            </a:lnRef>
            <a:fillRef idx="0">
              <a:schemeClr val="accent1"/>
            </a:fillRef>
            <a:effectRef idx="1">
              <a:schemeClr val="accent1"/>
            </a:effectRef>
            <a:fontRef idx="minor">
              <a:schemeClr val="tx1"/>
            </a:fontRef>
          </p:style>
        </p:cxnSp>
      </p:grpSp>
      <p:sp>
        <p:nvSpPr>
          <p:cNvPr id="63" name="TextBox 62"/>
          <p:cNvSpPr txBox="1"/>
          <p:nvPr/>
        </p:nvSpPr>
        <p:spPr>
          <a:xfrm>
            <a:off x="1894977" y="3655959"/>
            <a:ext cx="1101553" cy="523220"/>
          </a:xfrm>
          <a:prstGeom prst="rect">
            <a:avLst/>
          </a:prstGeom>
          <a:noFill/>
        </p:spPr>
        <p:txBody>
          <a:bodyPr wrap="square" rtlCol="0">
            <a:spAutoFit/>
          </a:bodyPr>
          <a:lstStyle/>
          <a:p>
            <a:r>
              <a:rPr lang="en-US" sz="2800" dirty="0" smtClean="0">
                <a:solidFill>
                  <a:prstClr val="black"/>
                </a:solidFill>
                <a:effectLst>
                  <a:outerShdw blurRad="50800" dist="25400" dir="2700000" algn="tl" rotWithShape="0">
                    <a:prstClr val="black">
                      <a:alpha val="40000"/>
                    </a:prstClr>
                  </a:outerShdw>
                </a:effectLst>
              </a:rPr>
              <a:t>0.4 &lt;</a:t>
            </a:r>
            <a:endParaRPr lang="en-US" sz="2800" dirty="0">
              <a:solidFill>
                <a:prstClr val="black"/>
              </a:solidFill>
              <a:effectLst>
                <a:outerShdw blurRad="50800" dist="25400" dir="2700000" algn="tl" rotWithShape="0">
                  <a:prstClr val="black">
                    <a:alpha val="40000"/>
                  </a:prstClr>
                </a:outerShdw>
              </a:effectLst>
            </a:endParaRPr>
          </a:p>
        </p:txBody>
      </p:sp>
      <p:grpSp>
        <p:nvGrpSpPr>
          <p:cNvPr id="7" name="Group 6"/>
          <p:cNvGrpSpPr/>
          <p:nvPr/>
        </p:nvGrpSpPr>
        <p:grpSpPr>
          <a:xfrm>
            <a:off x="3807464" y="1265418"/>
            <a:ext cx="601066" cy="875159"/>
            <a:chOff x="7439338" y="3423401"/>
            <a:chExt cx="601066" cy="875159"/>
          </a:xfrm>
        </p:grpSpPr>
        <p:sp>
          <p:nvSpPr>
            <p:cNvPr id="22" name="TextBox 21"/>
            <p:cNvSpPr txBox="1"/>
            <p:nvPr/>
          </p:nvSpPr>
          <p:spPr>
            <a:xfrm>
              <a:off x="7439339" y="3423401"/>
              <a:ext cx="601065" cy="461665"/>
            </a:xfrm>
            <a:prstGeom prst="rect">
              <a:avLst/>
            </a:prstGeom>
            <a:noFill/>
          </p:spPr>
          <p:txBody>
            <a:bodyPr wrap="square" rtlCol="0">
              <a:spAutoFit/>
            </a:bodyPr>
            <a:lstStyle/>
            <a:p>
              <a:pPr algn="ctr">
                <a:spcAft>
                  <a:spcPts val="600"/>
                </a:spcAft>
              </a:pPr>
              <a:r>
                <a:rPr lang="en-US" sz="2400" dirty="0" smtClean="0">
                  <a:solidFill>
                    <a:prstClr val="black"/>
                  </a:solidFill>
                  <a:effectLst>
                    <a:outerShdw blurRad="50800" dist="25400" dir="2700000" algn="tl" rotWithShape="0">
                      <a:prstClr val="black">
                        <a:alpha val="40000"/>
                      </a:prstClr>
                    </a:outerShdw>
                  </a:effectLst>
                </a:rPr>
                <a:t>7</a:t>
              </a:r>
              <a:endParaRPr lang="en-US" sz="2400" dirty="0">
                <a:solidFill>
                  <a:prstClr val="black"/>
                </a:solidFill>
                <a:effectLst>
                  <a:outerShdw blurRad="50800" dist="25400" dir="2700000" algn="tl" rotWithShape="0">
                    <a:prstClr val="black">
                      <a:alpha val="40000"/>
                    </a:prstClr>
                  </a:outerShdw>
                </a:effectLst>
              </a:endParaRPr>
            </a:p>
          </p:txBody>
        </p:sp>
        <p:sp>
          <p:nvSpPr>
            <p:cNvPr id="23" name="TextBox 22"/>
            <p:cNvSpPr txBox="1"/>
            <p:nvPr/>
          </p:nvSpPr>
          <p:spPr>
            <a:xfrm>
              <a:off x="7439338" y="3836895"/>
              <a:ext cx="601065" cy="461665"/>
            </a:xfrm>
            <a:prstGeom prst="rect">
              <a:avLst/>
            </a:prstGeom>
            <a:noFill/>
          </p:spPr>
          <p:txBody>
            <a:bodyPr wrap="square" rtlCol="0">
              <a:spAutoFit/>
            </a:bodyPr>
            <a:lstStyle/>
            <a:p>
              <a:pPr algn="ctr">
                <a:spcAft>
                  <a:spcPts val="600"/>
                </a:spcAft>
              </a:pPr>
              <a:r>
                <a:rPr lang="en-US" sz="2400" dirty="0" smtClean="0">
                  <a:solidFill>
                    <a:prstClr val="black"/>
                  </a:solidFill>
                  <a:effectLst>
                    <a:outerShdw blurRad="50800" dist="25400" dir="2700000" algn="tl" rotWithShape="0">
                      <a:prstClr val="black">
                        <a:alpha val="40000"/>
                      </a:prstClr>
                    </a:outerShdw>
                  </a:effectLst>
                </a:rPr>
                <a:t>15</a:t>
              </a:r>
              <a:endParaRPr lang="en-US" sz="2400" dirty="0">
                <a:solidFill>
                  <a:prstClr val="black"/>
                </a:solidFill>
                <a:effectLst>
                  <a:outerShdw blurRad="50800" dist="25400" dir="2700000" algn="tl" rotWithShape="0">
                    <a:prstClr val="black">
                      <a:alpha val="40000"/>
                    </a:prstClr>
                  </a:outerShdw>
                </a:effectLst>
              </a:endParaRPr>
            </a:p>
          </p:txBody>
        </p:sp>
        <p:cxnSp>
          <p:nvCxnSpPr>
            <p:cNvPr id="24" name="Straight Connector 23"/>
            <p:cNvCxnSpPr/>
            <p:nvPr/>
          </p:nvCxnSpPr>
          <p:spPr>
            <a:xfrm>
              <a:off x="7556991" y="3863121"/>
              <a:ext cx="365760" cy="0"/>
            </a:xfrm>
            <a:prstGeom prst="line">
              <a:avLst/>
            </a:prstGeom>
            <a:ln w="31750">
              <a:solidFill>
                <a:schemeClr val="tx1"/>
              </a:solidFill>
            </a:ln>
            <a:effectLst>
              <a:outerShdw blurRad="40000" dist="12700" dir="5400000" rotWithShape="0">
                <a:srgbClr val="000000">
                  <a:alpha val="38000"/>
                </a:srgbClr>
              </a:outerShdw>
            </a:effectLst>
          </p:spPr>
          <p:style>
            <a:lnRef idx="2">
              <a:schemeClr val="accent1"/>
            </a:lnRef>
            <a:fillRef idx="0">
              <a:schemeClr val="accent1"/>
            </a:fillRef>
            <a:effectRef idx="1">
              <a:schemeClr val="accent1"/>
            </a:effectRef>
            <a:fontRef idx="minor">
              <a:schemeClr val="tx1"/>
            </a:fontRef>
          </p:style>
        </p:cxnSp>
      </p:grpSp>
      <p:cxnSp>
        <p:nvCxnSpPr>
          <p:cNvPr id="26" name="Straight Connector 25"/>
          <p:cNvCxnSpPr/>
          <p:nvPr/>
        </p:nvCxnSpPr>
        <p:spPr>
          <a:xfrm>
            <a:off x="2864860" y="1549271"/>
            <a:ext cx="210312" cy="0"/>
          </a:xfrm>
          <a:prstGeom prst="line">
            <a:avLst/>
          </a:prstGeom>
          <a:ln w="31750">
            <a:solidFill>
              <a:schemeClr val="tx1"/>
            </a:solidFill>
          </a:ln>
          <a:effectLst>
            <a:outerShdw blurRad="40000" dist="12700" dir="5400000" rotWithShape="0">
              <a:srgbClr val="000000">
                <a:alpha val="38000"/>
              </a:srgbClr>
            </a:outerShdw>
          </a:effectLst>
        </p:spPr>
        <p:style>
          <a:lnRef idx="2">
            <a:schemeClr val="accent1"/>
          </a:lnRef>
          <a:fillRef idx="0">
            <a:schemeClr val="accent1"/>
          </a:fillRef>
          <a:effectRef idx="1">
            <a:schemeClr val="accent1"/>
          </a:effectRef>
          <a:fontRef idx="minor">
            <a:schemeClr val="tx1"/>
          </a:fontRef>
        </p:style>
      </p:cxnSp>
      <p:sp>
        <p:nvSpPr>
          <p:cNvPr id="27" name="TextBox 26"/>
          <p:cNvSpPr txBox="1"/>
          <p:nvPr/>
        </p:nvSpPr>
        <p:spPr>
          <a:xfrm>
            <a:off x="5459883" y="2744525"/>
            <a:ext cx="1945843" cy="523220"/>
          </a:xfrm>
          <a:prstGeom prst="rect">
            <a:avLst/>
          </a:prstGeom>
          <a:noFill/>
        </p:spPr>
        <p:txBody>
          <a:bodyPr wrap="square" rtlCol="0">
            <a:spAutoFit/>
          </a:bodyPr>
          <a:lstStyle/>
          <a:p>
            <a:pPr>
              <a:spcBef>
                <a:spcPts val="1200"/>
              </a:spcBef>
            </a:pPr>
            <a:r>
              <a:rPr lang="en-US" sz="2800" dirty="0" smtClean="0">
                <a:solidFill>
                  <a:prstClr val="black"/>
                </a:solidFill>
                <a:effectLst>
                  <a:outerShdw blurRad="50800" dist="25400" dir="2700000" algn="tl" rotWithShape="0">
                    <a:prstClr val="black">
                      <a:alpha val="40000"/>
                    </a:prstClr>
                  </a:outerShdw>
                </a:effectLst>
              </a:rPr>
              <a:t>15  7.000</a:t>
            </a:r>
            <a:endParaRPr lang="en-US" sz="2800" dirty="0">
              <a:solidFill>
                <a:prstClr val="black"/>
              </a:solidFill>
              <a:effectLst>
                <a:outerShdw blurRad="50800" dist="25400" dir="2700000" algn="tl" rotWithShape="0">
                  <a:prstClr val="black">
                    <a:alpha val="40000"/>
                  </a:prstClr>
                </a:outerShdw>
              </a:effectLst>
            </a:endParaRPr>
          </a:p>
        </p:txBody>
      </p:sp>
      <p:grpSp>
        <p:nvGrpSpPr>
          <p:cNvPr id="28" name="Group 27"/>
          <p:cNvGrpSpPr/>
          <p:nvPr/>
        </p:nvGrpSpPr>
        <p:grpSpPr>
          <a:xfrm>
            <a:off x="5870143" y="2786633"/>
            <a:ext cx="1272857" cy="411480"/>
            <a:chOff x="4928600" y="825812"/>
            <a:chExt cx="1272857" cy="411480"/>
          </a:xfrm>
          <a:effectLst>
            <a:outerShdw blurRad="50800" dist="12700" dir="2700000" algn="tl" rotWithShape="0">
              <a:prstClr val="black">
                <a:alpha val="40000"/>
              </a:prstClr>
            </a:outerShdw>
          </a:effectLst>
        </p:grpSpPr>
        <p:sp>
          <p:nvSpPr>
            <p:cNvPr id="29" name="Arc 28"/>
            <p:cNvSpPr/>
            <p:nvPr/>
          </p:nvSpPr>
          <p:spPr>
            <a:xfrm>
              <a:off x="4928600" y="825812"/>
              <a:ext cx="180975" cy="411480"/>
            </a:xfrm>
            <a:prstGeom prst="arc">
              <a:avLst>
                <a:gd name="adj1" fmla="val 16200000"/>
                <a:gd name="adj2" fmla="val 5433421"/>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cxnSp>
          <p:nvCxnSpPr>
            <p:cNvPr id="30" name="Straight Connector 29"/>
            <p:cNvCxnSpPr/>
            <p:nvPr/>
          </p:nvCxnSpPr>
          <p:spPr>
            <a:xfrm>
              <a:off x="5012737" y="825812"/>
              <a:ext cx="118872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1" name="TextBox 40"/>
          <p:cNvSpPr txBox="1"/>
          <p:nvPr/>
        </p:nvSpPr>
        <p:spPr>
          <a:xfrm>
            <a:off x="6056992" y="2303116"/>
            <a:ext cx="1539544" cy="523220"/>
          </a:xfrm>
          <a:prstGeom prst="rect">
            <a:avLst/>
          </a:prstGeom>
          <a:noFill/>
        </p:spPr>
        <p:txBody>
          <a:bodyPr wrap="square" rtlCol="0">
            <a:spAutoFit/>
          </a:bodyPr>
          <a:lstStyle/>
          <a:p>
            <a:pPr>
              <a:spcBef>
                <a:spcPts val="1200"/>
              </a:spcBef>
            </a:pPr>
            <a:r>
              <a:rPr lang="en-US" sz="2800" dirty="0" smtClean="0">
                <a:solidFill>
                  <a:prstClr val="black"/>
                </a:solidFill>
                <a:effectLst>
                  <a:outerShdw blurRad="50800" dist="25400" dir="2700000" algn="tl" rotWithShape="0">
                    <a:prstClr val="black">
                      <a:alpha val="40000"/>
                    </a:prstClr>
                  </a:outerShdw>
                </a:effectLst>
              </a:rPr>
              <a:t>0.46</a:t>
            </a:r>
            <a:endParaRPr lang="en-US" sz="2800" dirty="0">
              <a:solidFill>
                <a:prstClr val="black"/>
              </a:solidFill>
              <a:effectLst>
                <a:outerShdw blurRad="50800" dist="25400" dir="2700000" algn="tl" rotWithShape="0">
                  <a:prstClr val="black">
                    <a:alpha val="40000"/>
                  </a:prstClr>
                </a:outerShdw>
              </a:effectLst>
            </a:endParaRPr>
          </a:p>
        </p:txBody>
      </p:sp>
      <p:cxnSp>
        <p:nvCxnSpPr>
          <p:cNvPr id="42" name="Straight Connector 41"/>
          <p:cNvCxnSpPr/>
          <p:nvPr/>
        </p:nvCxnSpPr>
        <p:spPr>
          <a:xfrm>
            <a:off x="6638397" y="2367354"/>
            <a:ext cx="210312" cy="0"/>
          </a:xfrm>
          <a:prstGeom prst="line">
            <a:avLst/>
          </a:prstGeom>
          <a:ln w="31750">
            <a:solidFill>
              <a:schemeClr val="tx1"/>
            </a:solidFill>
          </a:ln>
          <a:effectLst>
            <a:outerShdw blurRad="40000" dist="12700" dir="5400000" rotWithShape="0">
              <a:srgbClr val="000000">
                <a:alpha val="38000"/>
              </a:srgbClr>
            </a:outerShdw>
          </a:effectLst>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a:off x="2293055" y="2744525"/>
            <a:ext cx="210312" cy="0"/>
          </a:xfrm>
          <a:prstGeom prst="line">
            <a:avLst/>
          </a:prstGeom>
          <a:ln w="31750">
            <a:solidFill>
              <a:schemeClr val="tx1"/>
            </a:solidFill>
          </a:ln>
          <a:effectLst>
            <a:outerShdw blurRad="40000" dist="12700" dir="5400000" rotWithShape="0">
              <a:srgbClr val="000000">
                <a:alpha val="38000"/>
              </a:srgbClr>
            </a:outerShdw>
          </a:effectLst>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3382412" y="2744525"/>
            <a:ext cx="210312" cy="0"/>
          </a:xfrm>
          <a:prstGeom prst="line">
            <a:avLst/>
          </a:prstGeom>
          <a:ln w="31750">
            <a:solidFill>
              <a:schemeClr val="tx1"/>
            </a:solidFill>
          </a:ln>
          <a:effectLst>
            <a:outerShdw blurRad="40000" dist="12700" dir="5400000" rotWithShape="0">
              <a:srgbClr val="000000">
                <a:alpha val="38000"/>
              </a:srgbClr>
            </a:outerShdw>
          </a:effectLst>
        </p:spPr>
        <p:style>
          <a:lnRef idx="2">
            <a:schemeClr val="accent1"/>
          </a:lnRef>
          <a:fillRef idx="0">
            <a:schemeClr val="accent1"/>
          </a:fillRef>
          <a:effectRef idx="1">
            <a:schemeClr val="accent1"/>
          </a:effectRef>
          <a:fontRef idx="minor">
            <a:schemeClr val="tx1"/>
          </a:fontRef>
        </p:style>
      </p:cxnSp>
      <p:cxnSp>
        <p:nvCxnSpPr>
          <p:cNvPr id="45" name="Straight Connector 44"/>
          <p:cNvCxnSpPr/>
          <p:nvPr/>
        </p:nvCxnSpPr>
        <p:spPr>
          <a:xfrm>
            <a:off x="2284717" y="3721794"/>
            <a:ext cx="210312" cy="0"/>
          </a:xfrm>
          <a:prstGeom prst="line">
            <a:avLst/>
          </a:prstGeom>
          <a:ln w="31750">
            <a:solidFill>
              <a:schemeClr val="tx1"/>
            </a:solidFill>
          </a:ln>
          <a:effectLst>
            <a:outerShdw blurRad="40000" dist="12700" dir="5400000" rotWithShape="0">
              <a:srgbClr val="000000">
                <a:alpha val="38000"/>
              </a:srgbClr>
            </a:outerShdw>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5090388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par>
                                <p:cTn id="11" presetID="10" presetClass="entr" presetSubtype="0" fill="hold" nodeType="withEffect">
                                  <p:stCondLst>
                                    <p:cond delay="0"/>
                                  </p:stCondLst>
                                  <p:childTnLst>
                                    <p:set>
                                      <p:cBhvr>
                                        <p:cTn id="12" dur="1" fill="hold">
                                          <p:stCondLst>
                                            <p:cond delay="0"/>
                                          </p:stCondLst>
                                        </p:cTn>
                                        <p:tgtEl>
                                          <p:spTgt spid="26"/>
                                        </p:tgtEl>
                                        <p:attrNameLst>
                                          <p:attrName>style.visibility</p:attrName>
                                        </p:attrNameLst>
                                      </p:cBhvr>
                                      <p:to>
                                        <p:strVal val="visible"/>
                                      </p:to>
                                    </p:set>
                                    <p:animEffect transition="in" filter="fade">
                                      <p:cBhvr>
                                        <p:cTn id="13" dur="500"/>
                                        <p:tgtEl>
                                          <p:spTgt spid="26"/>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27"/>
                                        </p:tgtEl>
                                        <p:attrNameLst>
                                          <p:attrName>style.visibility</p:attrName>
                                        </p:attrNameLst>
                                      </p:cBhvr>
                                      <p:to>
                                        <p:strVal val="visible"/>
                                      </p:to>
                                    </p:set>
                                    <p:animEffect transition="in" filter="fade">
                                      <p:cBhvr>
                                        <p:cTn id="18" dur="500"/>
                                        <p:tgtEl>
                                          <p:spTgt spid="27"/>
                                        </p:tgtEl>
                                      </p:cBhvr>
                                    </p:animEffect>
                                  </p:childTnLst>
                                </p:cTn>
                              </p:par>
                              <p:par>
                                <p:cTn id="19" presetID="10" presetClass="entr" presetSubtype="0" fill="hold" nodeType="withEffect">
                                  <p:stCondLst>
                                    <p:cond delay="0"/>
                                  </p:stCondLst>
                                  <p:childTnLst>
                                    <p:set>
                                      <p:cBhvr>
                                        <p:cTn id="20" dur="1" fill="hold">
                                          <p:stCondLst>
                                            <p:cond delay="0"/>
                                          </p:stCondLst>
                                        </p:cTn>
                                        <p:tgtEl>
                                          <p:spTgt spid="28"/>
                                        </p:tgtEl>
                                        <p:attrNameLst>
                                          <p:attrName>style.visibility</p:attrName>
                                        </p:attrNameLst>
                                      </p:cBhvr>
                                      <p:to>
                                        <p:strVal val="visible"/>
                                      </p:to>
                                    </p:set>
                                    <p:animEffect transition="in" filter="fade">
                                      <p:cBhvr>
                                        <p:cTn id="21" dur="500"/>
                                        <p:tgtEl>
                                          <p:spTgt spid="28"/>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41"/>
                                        </p:tgtEl>
                                        <p:attrNameLst>
                                          <p:attrName>style.visibility</p:attrName>
                                        </p:attrNameLst>
                                      </p:cBhvr>
                                      <p:to>
                                        <p:strVal val="visible"/>
                                      </p:to>
                                    </p:set>
                                    <p:animEffect transition="in" filter="fade">
                                      <p:cBhvr>
                                        <p:cTn id="26" dur="500"/>
                                        <p:tgtEl>
                                          <p:spTgt spid="41"/>
                                        </p:tgtEl>
                                      </p:cBhvr>
                                    </p:animEffect>
                                  </p:childTnLst>
                                </p:cTn>
                              </p:par>
                              <p:par>
                                <p:cTn id="27" presetID="10" presetClass="entr" presetSubtype="0" fill="hold" nodeType="withEffect">
                                  <p:stCondLst>
                                    <p:cond delay="0"/>
                                  </p:stCondLst>
                                  <p:childTnLst>
                                    <p:set>
                                      <p:cBhvr>
                                        <p:cTn id="28" dur="1" fill="hold">
                                          <p:stCondLst>
                                            <p:cond delay="0"/>
                                          </p:stCondLst>
                                        </p:cTn>
                                        <p:tgtEl>
                                          <p:spTgt spid="42"/>
                                        </p:tgtEl>
                                        <p:attrNameLst>
                                          <p:attrName>style.visibility</p:attrName>
                                        </p:attrNameLst>
                                      </p:cBhvr>
                                      <p:to>
                                        <p:strVal val="visible"/>
                                      </p:to>
                                    </p:set>
                                    <p:animEffect transition="in" filter="fade">
                                      <p:cBhvr>
                                        <p:cTn id="29" dur="500"/>
                                        <p:tgtEl>
                                          <p:spTgt spid="42"/>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fade">
                                      <p:cBhvr>
                                        <p:cTn id="34" dur="500"/>
                                        <p:tgtEl>
                                          <p:spTgt spid="6"/>
                                        </p:tgtEl>
                                      </p:cBhvr>
                                    </p:animEffect>
                                  </p:childTnLst>
                                </p:cTn>
                              </p:par>
                              <p:par>
                                <p:cTn id="35" presetID="10" presetClass="entr" presetSubtype="0" fill="hold" nodeType="withEffect">
                                  <p:stCondLst>
                                    <p:cond delay="0"/>
                                  </p:stCondLst>
                                  <p:childTnLst>
                                    <p:set>
                                      <p:cBhvr>
                                        <p:cTn id="36" dur="1" fill="hold">
                                          <p:stCondLst>
                                            <p:cond delay="0"/>
                                          </p:stCondLst>
                                        </p:cTn>
                                        <p:tgtEl>
                                          <p:spTgt spid="43"/>
                                        </p:tgtEl>
                                        <p:attrNameLst>
                                          <p:attrName>style.visibility</p:attrName>
                                        </p:attrNameLst>
                                      </p:cBhvr>
                                      <p:to>
                                        <p:strVal val="visible"/>
                                      </p:to>
                                    </p:set>
                                    <p:animEffect transition="in" filter="fade">
                                      <p:cBhvr>
                                        <p:cTn id="37" dur="500"/>
                                        <p:tgtEl>
                                          <p:spTgt spid="43"/>
                                        </p:tgtEl>
                                      </p:cBhvr>
                                    </p:animEffect>
                                  </p:childTnLst>
                                </p:cTn>
                              </p:par>
                              <p:par>
                                <p:cTn id="38" presetID="10" presetClass="entr" presetSubtype="0" fill="hold" nodeType="withEffect">
                                  <p:stCondLst>
                                    <p:cond delay="0"/>
                                  </p:stCondLst>
                                  <p:childTnLst>
                                    <p:set>
                                      <p:cBhvr>
                                        <p:cTn id="39" dur="1" fill="hold">
                                          <p:stCondLst>
                                            <p:cond delay="0"/>
                                          </p:stCondLst>
                                        </p:cTn>
                                        <p:tgtEl>
                                          <p:spTgt spid="44"/>
                                        </p:tgtEl>
                                        <p:attrNameLst>
                                          <p:attrName>style.visibility</p:attrName>
                                        </p:attrNameLst>
                                      </p:cBhvr>
                                      <p:to>
                                        <p:strVal val="visible"/>
                                      </p:to>
                                    </p:set>
                                    <p:animEffect transition="in" filter="fade">
                                      <p:cBhvr>
                                        <p:cTn id="40" dur="500"/>
                                        <p:tgtEl>
                                          <p:spTgt spid="44"/>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63"/>
                                        </p:tgtEl>
                                        <p:attrNameLst>
                                          <p:attrName>style.visibility</p:attrName>
                                        </p:attrNameLst>
                                      </p:cBhvr>
                                      <p:to>
                                        <p:strVal val="visible"/>
                                      </p:to>
                                    </p:set>
                                    <p:animEffect transition="in" filter="fade">
                                      <p:cBhvr>
                                        <p:cTn id="45" dur="500"/>
                                        <p:tgtEl>
                                          <p:spTgt spid="63"/>
                                        </p:tgtEl>
                                      </p:cBhvr>
                                    </p:animEffect>
                                  </p:childTnLst>
                                </p:cTn>
                              </p:par>
                              <p:par>
                                <p:cTn id="46" presetID="10" presetClass="entr" presetSubtype="0" fill="hold" nodeType="withEffect">
                                  <p:stCondLst>
                                    <p:cond delay="0"/>
                                  </p:stCondLst>
                                  <p:childTnLst>
                                    <p:set>
                                      <p:cBhvr>
                                        <p:cTn id="47" dur="1" fill="hold">
                                          <p:stCondLst>
                                            <p:cond delay="0"/>
                                          </p:stCondLst>
                                        </p:cTn>
                                        <p:tgtEl>
                                          <p:spTgt spid="36"/>
                                        </p:tgtEl>
                                        <p:attrNameLst>
                                          <p:attrName>style.visibility</p:attrName>
                                        </p:attrNameLst>
                                      </p:cBhvr>
                                      <p:to>
                                        <p:strVal val="visible"/>
                                      </p:to>
                                    </p:set>
                                    <p:animEffect transition="in" filter="fade">
                                      <p:cBhvr>
                                        <p:cTn id="48" dur="500"/>
                                        <p:tgtEl>
                                          <p:spTgt spid="36"/>
                                        </p:tgtEl>
                                      </p:cBhvr>
                                    </p:animEffect>
                                  </p:childTnLst>
                                </p:cTn>
                              </p:par>
                              <p:par>
                                <p:cTn id="49" presetID="10" presetClass="entr" presetSubtype="0" fill="hold" nodeType="withEffect">
                                  <p:stCondLst>
                                    <p:cond delay="0"/>
                                  </p:stCondLst>
                                  <p:childTnLst>
                                    <p:set>
                                      <p:cBhvr>
                                        <p:cTn id="50" dur="1" fill="hold">
                                          <p:stCondLst>
                                            <p:cond delay="0"/>
                                          </p:stCondLst>
                                        </p:cTn>
                                        <p:tgtEl>
                                          <p:spTgt spid="45"/>
                                        </p:tgtEl>
                                        <p:attrNameLst>
                                          <p:attrName>style.visibility</p:attrName>
                                        </p:attrNameLst>
                                      </p:cBhvr>
                                      <p:to>
                                        <p:strVal val="visible"/>
                                      </p:to>
                                    </p:set>
                                    <p:animEffect transition="in" filter="fade">
                                      <p:cBhvr>
                                        <p:cTn id="51"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63" grpId="0"/>
      <p:bldP spid="27" grpId="0"/>
      <p:bldP spid="41"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Section 5.5</a:t>
            </a:r>
            <a:endParaRPr lang="en-US" dirty="0"/>
          </a:p>
        </p:txBody>
      </p:sp>
      <p:sp>
        <p:nvSpPr>
          <p:cNvPr id="3" name="Text Placeholder 2"/>
          <p:cNvSpPr>
            <a:spLocks noGrp="1"/>
          </p:cNvSpPr>
          <p:nvPr>
            <p:ph type="body" sz="quarter" idx="11"/>
          </p:nvPr>
        </p:nvSpPr>
        <p:spPr/>
        <p:txBody>
          <a:bodyPr/>
          <a:lstStyle/>
          <a:p>
            <a:r>
              <a:rPr lang="en-US" dirty="0" smtClean="0"/>
              <a:t>p. 224</a:t>
            </a:r>
            <a:endParaRPr lang="en-US" dirty="0"/>
          </a:p>
        </p:txBody>
      </p:sp>
      <p:sp>
        <p:nvSpPr>
          <p:cNvPr id="4" name="TextBox 3"/>
          <p:cNvSpPr txBox="1"/>
          <p:nvPr/>
        </p:nvSpPr>
        <p:spPr>
          <a:xfrm>
            <a:off x="914400" y="1470352"/>
            <a:ext cx="7315200" cy="954107"/>
          </a:xfrm>
          <a:prstGeom prst="rect">
            <a:avLst/>
          </a:prstGeom>
          <a:noFill/>
        </p:spPr>
        <p:txBody>
          <a:bodyPr wrap="square" rtlCol="0">
            <a:spAutoFit/>
          </a:bodyPr>
          <a:lstStyle/>
          <a:p>
            <a:r>
              <a:rPr lang="en-US" sz="2800" dirty="0" smtClean="0">
                <a:solidFill>
                  <a:prstClr val="black"/>
                </a:solidFill>
                <a:effectLst>
                  <a:outerShdw blurRad="50800" dist="25400" dir="2700000" algn="tl" rotWithShape="0">
                    <a:prstClr val="black">
                      <a:alpha val="40000"/>
                    </a:prstClr>
                  </a:outerShdw>
                </a:effectLst>
              </a:rPr>
              <a:t>Compare these rational numbers by comparing their decimal forms.</a:t>
            </a:r>
            <a:endParaRPr lang="en-US" sz="2800" dirty="0">
              <a:solidFill>
                <a:prstClr val="black"/>
              </a:solidFill>
              <a:effectLst>
                <a:outerShdw blurRad="50800" dist="25400" dir="2700000" algn="tl" rotWithShape="0">
                  <a:prstClr val="black">
                    <a:alpha val="40000"/>
                  </a:prstClr>
                </a:outerShdw>
              </a:effectLst>
            </a:endParaRPr>
          </a:p>
        </p:txBody>
      </p:sp>
      <p:sp>
        <p:nvSpPr>
          <p:cNvPr id="5" name="TextBox 4"/>
          <p:cNvSpPr txBox="1"/>
          <p:nvPr/>
        </p:nvSpPr>
        <p:spPr>
          <a:xfrm>
            <a:off x="914400" y="825812"/>
            <a:ext cx="7315200" cy="553998"/>
          </a:xfrm>
          <a:prstGeom prst="rect">
            <a:avLst/>
          </a:prstGeom>
          <a:noFill/>
        </p:spPr>
        <p:txBody>
          <a:bodyPr wrap="square" rtlCol="0">
            <a:spAutoFit/>
          </a:bodyPr>
          <a:lstStyle/>
          <a:p>
            <a:r>
              <a:rPr lang="en-US" sz="3000" b="1" dirty="0" smtClean="0">
                <a:solidFill>
                  <a:srgbClr val="6F3D25"/>
                </a:solidFill>
                <a:effectLst>
                  <a:outerShdw blurRad="50800" dist="25400" dir="2700000" algn="tl" rotWithShape="0">
                    <a:prstClr val="black">
                      <a:alpha val="40000"/>
                    </a:prstClr>
                  </a:outerShdw>
                </a:effectLst>
              </a:rPr>
              <a:t>Skill Check 5</a:t>
            </a:r>
            <a:endParaRPr lang="en-US" sz="3000" b="1" dirty="0">
              <a:solidFill>
                <a:srgbClr val="6F3D25"/>
              </a:solidFill>
              <a:effectLst>
                <a:outerShdw blurRad="50800" dist="25400" dir="2700000" algn="tl" rotWithShape="0">
                  <a:prstClr val="black">
                    <a:alpha val="40000"/>
                  </a:prstClr>
                </a:outerShdw>
              </a:effectLst>
            </a:endParaRPr>
          </a:p>
        </p:txBody>
      </p:sp>
      <p:sp>
        <p:nvSpPr>
          <p:cNvPr id="7" name="TextBox 6"/>
          <p:cNvSpPr txBox="1"/>
          <p:nvPr/>
        </p:nvSpPr>
        <p:spPr>
          <a:xfrm>
            <a:off x="914399" y="2668797"/>
            <a:ext cx="2014775" cy="523220"/>
          </a:xfrm>
          <a:prstGeom prst="rect">
            <a:avLst/>
          </a:prstGeom>
          <a:noFill/>
        </p:spPr>
        <p:txBody>
          <a:bodyPr wrap="square" rtlCol="0">
            <a:spAutoFit/>
          </a:bodyPr>
          <a:lstStyle/>
          <a:p>
            <a:pPr>
              <a:spcAft>
                <a:spcPts val="1200"/>
              </a:spcAft>
            </a:pPr>
            <a:r>
              <a:rPr lang="en-US" sz="2800" dirty="0" smtClean="0">
                <a:solidFill>
                  <a:prstClr val="black"/>
                </a:solidFill>
                <a:effectLst>
                  <a:outerShdw blurRad="50800" dist="25400" dir="2700000" algn="tl" rotWithShape="0">
                    <a:prstClr val="black">
                      <a:alpha val="40000"/>
                    </a:prstClr>
                  </a:outerShdw>
                </a:effectLst>
              </a:rPr>
              <a:t>1.  </a:t>
            </a:r>
            <a:endParaRPr lang="en-US" sz="2800" dirty="0">
              <a:solidFill>
                <a:prstClr val="black"/>
              </a:solidFill>
              <a:effectLst>
                <a:outerShdw blurRad="50800" dist="25400" dir="2700000" algn="tl" rotWithShape="0">
                  <a:prstClr val="black">
                    <a:alpha val="40000"/>
                  </a:prstClr>
                </a:outerShdw>
              </a:effectLst>
            </a:endParaRPr>
          </a:p>
        </p:txBody>
      </p:sp>
      <p:grpSp>
        <p:nvGrpSpPr>
          <p:cNvPr id="32" name="Group 31"/>
          <p:cNvGrpSpPr/>
          <p:nvPr/>
        </p:nvGrpSpPr>
        <p:grpSpPr>
          <a:xfrm>
            <a:off x="1459885" y="2496356"/>
            <a:ext cx="1508136" cy="1002550"/>
            <a:chOff x="1478394" y="2486695"/>
            <a:chExt cx="1508136" cy="1002550"/>
          </a:xfrm>
        </p:grpSpPr>
        <p:sp>
          <p:nvSpPr>
            <p:cNvPr id="33" name="TextBox 32"/>
            <p:cNvSpPr txBox="1"/>
            <p:nvPr/>
          </p:nvSpPr>
          <p:spPr>
            <a:xfrm>
              <a:off x="2026308" y="2731833"/>
              <a:ext cx="420847" cy="523220"/>
            </a:xfrm>
            <a:prstGeom prst="rect">
              <a:avLst/>
            </a:prstGeom>
            <a:noFill/>
          </p:spPr>
          <p:txBody>
            <a:bodyPr wrap="square" rtlCol="0">
              <a:spAutoFit/>
            </a:bodyPr>
            <a:lstStyle/>
            <a:p>
              <a:pPr algn="ctr">
                <a:spcAft>
                  <a:spcPts val="600"/>
                </a:spcAft>
              </a:pPr>
              <a:r>
                <a:rPr lang="en-US" sz="2800" dirty="0" smtClean="0">
                  <a:solidFill>
                    <a:prstClr val="black"/>
                  </a:solidFill>
                  <a:effectLst>
                    <a:outerShdw blurRad="50800" dist="25400" dir="2700000" algn="tl" rotWithShape="0">
                      <a:prstClr val="black">
                        <a:alpha val="40000"/>
                      </a:prstClr>
                    </a:outerShdw>
                  </a:effectLst>
                </a:rPr>
                <a:t>,</a:t>
              </a:r>
              <a:endParaRPr lang="en-US" sz="2800" dirty="0">
                <a:solidFill>
                  <a:prstClr val="black"/>
                </a:solidFill>
                <a:effectLst>
                  <a:outerShdw blurRad="50800" dist="25400" dir="2700000" algn="tl" rotWithShape="0">
                    <a:prstClr val="black">
                      <a:alpha val="40000"/>
                    </a:prstClr>
                  </a:outerShdw>
                </a:effectLst>
              </a:endParaRPr>
            </a:p>
          </p:txBody>
        </p:sp>
        <p:grpSp>
          <p:nvGrpSpPr>
            <p:cNvPr id="34" name="Group 33"/>
            <p:cNvGrpSpPr/>
            <p:nvPr/>
          </p:nvGrpSpPr>
          <p:grpSpPr>
            <a:xfrm>
              <a:off x="1478394" y="2486695"/>
              <a:ext cx="601065" cy="1002550"/>
              <a:chOff x="722986" y="2703671"/>
              <a:chExt cx="601065" cy="1002550"/>
            </a:xfrm>
          </p:grpSpPr>
          <p:sp>
            <p:nvSpPr>
              <p:cNvPr id="39" name="TextBox 38"/>
              <p:cNvSpPr txBox="1"/>
              <p:nvPr/>
            </p:nvSpPr>
            <p:spPr>
              <a:xfrm>
                <a:off x="722986" y="2703671"/>
                <a:ext cx="601065" cy="523220"/>
              </a:xfrm>
              <a:prstGeom prst="rect">
                <a:avLst/>
              </a:prstGeom>
              <a:noFill/>
            </p:spPr>
            <p:txBody>
              <a:bodyPr wrap="square" rtlCol="0">
                <a:spAutoFit/>
              </a:bodyPr>
              <a:lstStyle/>
              <a:p>
                <a:pPr algn="ctr">
                  <a:spcAft>
                    <a:spcPts val="600"/>
                  </a:spcAft>
                </a:pPr>
                <a:r>
                  <a:rPr lang="en-US" sz="2800" dirty="0" smtClean="0">
                    <a:solidFill>
                      <a:prstClr val="black"/>
                    </a:solidFill>
                    <a:effectLst>
                      <a:outerShdw blurRad="50800" dist="25400" dir="2700000" algn="tl" rotWithShape="0">
                        <a:prstClr val="black">
                          <a:alpha val="40000"/>
                        </a:prstClr>
                      </a:outerShdw>
                    </a:effectLst>
                  </a:rPr>
                  <a:t>7</a:t>
                </a:r>
                <a:endParaRPr lang="en-US" sz="2800" dirty="0">
                  <a:solidFill>
                    <a:prstClr val="black"/>
                  </a:solidFill>
                  <a:effectLst>
                    <a:outerShdw blurRad="50800" dist="25400" dir="2700000" algn="tl" rotWithShape="0">
                      <a:prstClr val="black">
                        <a:alpha val="40000"/>
                      </a:prstClr>
                    </a:outerShdw>
                  </a:effectLst>
                </a:endParaRPr>
              </a:p>
            </p:txBody>
          </p:sp>
          <p:sp>
            <p:nvSpPr>
              <p:cNvPr id="40" name="TextBox 39"/>
              <p:cNvSpPr txBox="1"/>
              <p:nvPr/>
            </p:nvSpPr>
            <p:spPr>
              <a:xfrm>
                <a:off x="722986" y="3183001"/>
                <a:ext cx="601065" cy="523220"/>
              </a:xfrm>
              <a:prstGeom prst="rect">
                <a:avLst/>
              </a:prstGeom>
              <a:noFill/>
            </p:spPr>
            <p:txBody>
              <a:bodyPr wrap="square" rtlCol="0">
                <a:spAutoFit/>
              </a:bodyPr>
              <a:lstStyle/>
              <a:p>
                <a:pPr algn="ctr">
                  <a:spcAft>
                    <a:spcPts val="600"/>
                  </a:spcAft>
                </a:pPr>
                <a:r>
                  <a:rPr lang="en-US" sz="2800" dirty="0" smtClean="0">
                    <a:solidFill>
                      <a:prstClr val="black"/>
                    </a:solidFill>
                    <a:effectLst>
                      <a:outerShdw blurRad="50800" dist="25400" dir="2700000" algn="tl" rotWithShape="0">
                        <a:prstClr val="black">
                          <a:alpha val="40000"/>
                        </a:prstClr>
                      </a:outerShdw>
                    </a:effectLst>
                  </a:rPr>
                  <a:t>11</a:t>
                </a:r>
                <a:endParaRPr lang="en-US" sz="2800" dirty="0">
                  <a:solidFill>
                    <a:prstClr val="black"/>
                  </a:solidFill>
                  <a:effectLst>
                    <a:outerShdw blurRad="50800" dist="25400" dir="2700000" algn="tl" rotWithShape="0">
                      <a:prstClr val="black">
                        <a:alpha val="40000"/>
                      </a:prstClr>
                    </a:outerShdw>
                  </a:effectLst>
                </a:endParaRPr>
              </a:p>
            </p:txBody>
          </p:sp>
          <p:cxnSp>
            <p:nvCxnSpPr>
              <p:cNvPr id="41" name="Straight Connector 40"/>
              <p:cNvCxnSpPr/>
              <p:nvPr/>
            </p:nvCxnSpPr>
            <p:spPr>
              <a:xfrm>
                <a:off x="794918" y="3204946"/>
                <a:ext cx="457200" cy="0"/>
              </a:xfrm>
              <a:prstGeom prst="line">
                <a:avLst/>
              </a:prstGeom>
              <a:ln w="31750">
                <a:solidFill>
                  <a:schemeClr val="tx1"/>
                </a:solidFill>
              </a:ln>
              <a:effectLst>
                <a:outerShdw blurRad="40000" dist="12700" dir="5400000" rotWithShape="0">
                  <a:srgbClr val="000000">
                    <a:alpha val="38000"/>
                  </a:srgbClr>
                </a:outerShdw>
              </a:effectLst>
            </p:spPr>
            <p:style>
              <a:lnRef idx="2">
                <a:schemeClr val="accent1"/>
              </a:lnRef>
              <a:fillRef idx="0">
                <a:schemeClr val="accent1"/>
              </a:fillRef>
              <a:effectRef idx="1">
                <a:schemeClr val="accent1"/>
              </a:effectRef>
              <a:fontRef idx="minor">
                <a:schemeClr val="tx1"/>
              </a:fontRef>
            </p:style>
          </p:cxnSp>
        </p:grpSp>
        <p:grpSp>
          <p:nvGrpSpPr>
            <p:cNvPr id="35" name="Group 34"/>
            <p:cNvGrpSpPr/>
            <p:nvPr/>
          </p:nvGrpSpPr>
          <p:grpSpPr>
            <a:xfrm>
              <a:off x="2385465" y="2486695"/>
              <a:ext cx="601065" cy="1002550"/>
              <a:chOff x="905861" y="2703671"/>
              <a:chExt cx="601065" cy="1002550"/>
            </a:xfrm>
          </p:grpSpPr>
          <p:sp>
            <p:nvSpPr>
              <p:cNvPr id="36" name="TextBox 35"/>
              <p:cNvSpPr txBox="1"/>
              <p:nvPr/>
            </p:nvSpPr>
            <p:spPr>
              <a:xfrm>
                <a:off x="905861" y="2703671"/>
                <a:ext cx="601065" cy="523220"/>
              </a:xfrm>
              <a:prstGeom prst="rect">
                <a:avLst/>
              </a:prstGeom>
              <a:noFill/>
            </p:spPr>
            <p:txBody>
              <a:bodyPr wrap="square" rtlCol="0">
                <a:spAutoFit/>
              </a:bodyPr>
              <a:lstStyle/>
              <a:p>
                <a:pPr algn="ctr">
                  <a:spcAft>
                    <a:spcPts val="600"/>
                  </a:spcAft>
                </a:pPr>
                <a:r>
                  <a:rPr lang="en-US" sz="2800" dirty="0" smtClean="0">
                    <a:solidFill>
                      <a:prstClr val="black"/>
                    </a:solidFill>
                    <a:effectLst>
                      <a:outerShdw blurRad="50800" dist="25400" dir="2700000" algn="tl" rotWithShape="0">
                        <a:prstClr val="black">
                          <a:alpha val="40000"/>
                        </a:prstClr>
                      </a:outerShdw>
                    </a:effectLst>
                  </a:rPr>
                  <a:t>36</a:t>
                </a:r>
                <a:endParaRPr lang="en-US" sz="2800" dirty="0">
                  <a:solidFill>
                    <a:prstClr val="black"/>
                  </a:solidFill>
                  <a:effectLst>
                    <a:outerShdw blurRad="50800" dist="25400" dir="2700000" algn="tl" rotWithShape="0">
                      <a:prstClr val="black">
                        <a:alpha val="40000"/>
                      </a:prstClr>
                    </a:outerShdw>
                  </a:effectLst>
                </a:endParaRPr>
              </a:p>
            </p:txBody>
          </p:sp>
          <p:sp>
            <p:nvSpPr>
              <p:cNvPr id="37" name="TextBox 36"/>
              <p:cNvSpPr txBox="1"/>
              <p:nvPr/>
            </p:nvSpPr>
            <p:spPr>
              <a:xfrm>
                <a:off x="905861" y="3183001"/>
                <a:ext cx="601065" cy="523220"/>
              </a:xfrm>
              <a:prstGeom prst="rect">
                <a:avLst/>
              </a:prstGeom>
              <a:noFill/>
            </p:spPr>
            <p:txBody>
              <a:bodyPr wrap="square" rtlCol="0">
                <a:spAutoFit/>
              </a:bodyPr>
              <a:lstStyle/>
              <a:p>
                <a:pPr algn="ctr">
                  <a:spcAft>
                    <a:spcPts val="600"/>
                  </a:spcAft>
                </a:pPr>
                <a:r>
                  <a:rPr lang="en-US" sz="2800" dirty="0" smtClean="0">
                    <a:solidFill>
                      <a:prstClr val="black"/>
                    </a:solidFill>
                    <a:effectLst>
                      <a:outerShdw blurRad="50800" dist="25400" dir="2700000" algn="tl" rotWithShape="0">
                        <a:prstClr val="black">
                          <a:alpha val="40000"/>
                        </a:prstClr>
                      </a:outerShdw>
                    </a:effectLst>
                  </a:rPr>
                  <a:t>57</a:t>
                </a:r>
                <a:endParaRPr lang="en-US" sz="2800" dirty="0">
                  <a:solidFill>
                    <a:prstClr val="black"/>
                  </a:solidFill>
                  <a:effectLst>
                    <a:outerShdw blurRad="50800" dist="25400" dir="2700000" algn="tl" rotWithShape="0">
                      <a:prstClr val="black">
                        <a:alpha val="40000"/>
                      </a:prstClr>
                    </a:outerShdw>
                  </a:effectLst>
                </a:endParaRPr>
              </a:p>
            </p:txBody>
          </p:sp>
          <p:cxnSp>
            <p:nvCxnSpPr>
              <p:cNvPr id="38" name="Straight Connector 37"/>
              <p:cNvCxnSpPr/>
              <p:nvPr/>
            </p:nvCxnSpPr>
            <p:spPr>
              <a:xfrm>
                <a:off x="977793" y="3204946"/>
                <a:ext cx="457200" cy="0"/>
              </a:xfrm>
              <a:prstGeom prst="line">
                <a:avLst/>
              </a:prstGeom>
              <a:ln w="31750">
                <a:solidFill>
                  <a:schemeClr val="tx1"/>
                </a:solidFill>
              </a:ln>
              <a:effectLst>
                <a:outerShdw blurRad="40000" dist="12700" dir="5400000" rotWithShape="0">
                  <a:srgbClr val="000000">
                    <a:alpha val="38000"/>
                  </a:srgbClr>
                </a:outerShdw>
              </a:effectLst>
            </p:spPr>
            <p:style>
              <a:lnRef idx="2">
                <a:schemeClr val="accent1"/>
              </a:lnRef>
              <a:fillRef idx="0">
                <a:schemeClr val="accent1"/>
              </a:fillRef>
              <a:effectRef idx="1">
                <a:schemeClr val="accent1"/>
              </a:effectRef>
              <a:fontRef idx="minor">
                <a:schemeClr val="tx1"/>
              </a:fontRef>
            </p:style>
          </p:cxnSp>
        </p:grpSp>
      </p:grpSp>
      <p:sp>
        <p:nvSpPr>
          <p:cNvPr id="42" name="TextBox 41"/>
          <p:cNvSpPr txBox="1"/>
          <p:nvPr/>
        </p:nvSpPr>
        <p:spPr>
          <a:xfrm>
            <a:off x="4708523" y="2668797"/>
            <a:ext cx="2014775" cy="523220"/>
          </a:xfrm>
          <a:prstGeom prst="rect">
            <a:avLst/>
          </a:prstGeom>
          <a:noFill/>
        </p:spPr>
        <p:txBody>
          <a:bodyPr wrap="square" rtlCol="0">
            <a:spAutoFit/>
          </a:bodyPr>
          <a:lstStyle/>
          <a:p>
            <a:pPr>
              <a:spcAft>
                <a:spcPts val="1200"/>
              </a:spcAft>
            </a:pPr>
            <a:r>
              <a:rPr lang="en-US" sz="2800" dirty="0" smtClean="0">
                <a:solidFill>
                  <a:prstClr val="black"/>
                </a:solidFill>
                <a:effectLst>
                  <a:outerShdw blurRad="50800" dist="25400" dir="2700000" algn="tl" rotWithShape="0">
                    <a:prstClr val="black">
                      <a:alpha val="40000"/>
                    </a:prstClr>
                  </a:outerShdw>
                </a:effectLst>
              </a:rPr>
              <a:t>2.  </a:t>
            </a:r>
            <a:endParaRPr lang="en-US" sz="2800" dirty="0">
              <a:solidFill>
                <a:prstClr val="black"/>
              </a:solidFill>
              <a:effectLst>
                <a:outerShdw blurRad="50800" dist="25400" dir="2700000" algn="tl" rotWithShape="0">
                  <a:prstClr val="black">
                    <a:alpha val="40000"/>
                  </a:prstClr>
                </a:outerShdw>
              </a:effectLst>
            </a:endParaRPr>
          </a:p>
        </p:txBody>
      </p:sp>
      <p:grpSp>
        <p:nvGrpSpPr>
          <p:cNvPr id="43" name="Group 42"/>
          <p:cNvGrpSpPr/>
          <p:nvPr/>
        </p:nvGrpSpPr>
        <p:grpSpPr>
          <a:xfrm>
            <a:off x="5254009" y="2496356"/>
            <a:ext cx="1508136" cy="1002550"/>
            <a:chOff x="1478394" y="2486695"/>
            <a:chExt cx="1508136" cy="1002550"/>
          </a:xfrm>
        </p:grpSpPr>
        <p:sp>
          <p:nvSpPr>
            <p:cNvPr id="44" name="TextBox 43"/>
            <p:cNvSpPr txBox="1"/>
            <p:nvPr/>
          </p:nvSpPr>
          <p:spPr>
            <a:xfrm>
              <a:off x="2033623" y="2731833"/>
              <a:ext cx="420847" cy="523220"/>
            </a:xfrm>
            <a:prstGeom prst="rect">
              <a:avLst/>
            </a:prstGeom>
            <a:noFill/>
          </p:spPr>
          <p:txBody>
            <a:bodyPr wrap="square" rtlCol="0">
              <a:spAutoFit/>
            </a:bodyPr>
            <a:lstStyle/>
            <a:p>
              <a:pPr algn="ctr">
                <a:spcAft>
                  <a:spcPts val="600"/>
                </a:spcAft>
              </a:pPr>
              <a:r>
                <a:rPr lang="en-US" sz="2800" dirty="0" smtClean="0">
                  <a:solidFill>
                    <a:prstClr val="black"/>
                  </a:solidFill>
                  <a:effectLst>
                    <a:outerShdw blurRad="50800" dist="25400" dir="2700000" algn="tl" rotWithShape="0">
                      <a:prstClr val="black">
                        <a:alpha val="40000"/>
                      </a:prstClr>
                    </a:outerShdw>
                  </a:effectLst>
                </a:rPr>
                <a:t>,</a:t>
              </a:r>
              <a:endParaRPr lang="en-US" sz="2800" dirty="0">
                <a:solidFill>
                  <a:prstClr val="black"/>
                </a:solidFill>
                <a:effectLst>
                  <a:outerShdw blurRad="50800" dist="25400" dir="2700000" algn="tl" rotWithShape="0">
                    <a:prstClr val="black">
                      <a:alpha val="40000"/>
                    </a:prstClr>
                  </a:outerShdw>
                </a:effectLst>
              </a:endParaRPr>
            </a:p>
          </p:txBody>
        </p:sp>
        <p:grpSp>
          <p:nvGrpSpPr>
            <p:cNvPr id="45" name="Group 44"/>
            <p:cNvGrpSpPr/>
            <p:nvPr/>
          </p:nvGrpSpPr>
          <p:grpSpPr>
            <a:xfrm>
              <a:off x="1478394" y="2486695"/>
              <a:ext cx="601065" cy="1002550"/>
              <a:chOff x="722986" y="2703671"/>
              <a:chExt cx="601065" cy="1002550"/>
            </a:xfrm>
          </p:grpSpPr>
          <p:sp>
            <p:nvSpPr>
              <p:cNvPr id="50" name="TextBox 49"/>
              <p:cNvSpPr txBox="1"/>
              <p:nvPr/>
            </p:nvSpPr>
            <p:spPr>
              <a:xfrm>
                <a:off x="722986" y="2703671"/>
                <a:ext cx="601065" cy="523220"/>
              </a:xfrm>
              <a:prstGeom prst="rect">
                <a:avLst/>
              </a:prstGeom>
              <a:noFill/>
            </p:spPr>
            <p:txBody>
              <a:bodyPr wrap="square" rtlCol="0">
                <a:spAutoFit/>
              </a:bodyPr>
              <a:lstStyle/>
              <a:p>
                <a:pPr algn="ctr">
                  <a:spcAft>
                    <a:spcPts val="600"/>
                  </a:spcAft>
                </a:pPr>
                <a:r>
                  <a:rPr lang="en-US" sz="2800" dirty="0" smtClean="0">
                    <a:solidFill>
                      <a:prstClr val="black"/>
                    </a:solidFill>
                    <a:effectLst>
                      <a:outerShdw blurRad="50800" dist="25400" dir="2700000" algn="tl" rotWithShape="0">
                        <a:prstClr val="black">
                          <a:alpha val="40000"/>
                        </a:prstClr>
                      </a:outerShdw>
                    </a:effectLst>
                  </a:rPr>
                  <a:t>15</a:t>
                </a:r>
                <a:endParaRPr lang="en-US" sz="2800" dirty="0">
                  <a:solidFill>
                    <a:prstClr val="black"/>
                  </a:solidFill>
                  <a:effectLst>
                    <a:outerShdw blurRad="50800" dist="25400" dir="2700000" algn="tl" rotWithShape="0">
                      <a:prstClr val="black">
                        <a:alpha val="40000"/>
                      </a:prstClr>
                    </a:outerShdw>
                  </a:effectLst>
                </a:endParaRPr>
              </a:p>
            </p:txBody>
          </p:sp>
          <p:sp>
            <p:nvSpPr>
              <p:cNvPr id="51" name="TextBox 50"/>
              <p:cNvSpPr txBox="1"/>
              <p:nvPr/>
            </p:nvSpPr>
            <p:spPr>
              <a:xfrm>
                <a:off x="722986" y="3183001"/>
                <a:ext cx="601065" cy="523220"/>
              </a:xfrm>
              <a:prstGeom prst="rect">
                <a:avLst/>
              </a:prstGeom>
              <a:noFill/>
            </p:spPr>
            <p:txBody>
              <a:bodyPr wrap="square" rtlCol="0">
                <a:spAutoFit/>
              </a:bodyPr>
              <a:lstStyle/>
              <a:p>
                <a:pPr algn="ctr">
                  <a:spcAft>
                    <a:spcPts val="600"/>
                  </a:spcAft>
                </a:pPr>
                <a:r>
                  <a:rPr lang="en-US" sz="2800" dirty="0" smtClean="0">
                    <a:solidFill>
                      <a:prstClr val="black"/>
                    </a:solidFill>
                    <a:effectLst>
                      <a:outerShdw blurRad="50800" dist="25400" dir="2700000" algn="tl" rotWithShape="0">
                        <a:prstClr val="black">
                          <a:alpha val="40000"/>
                        </a:prstClr>
                      </a:outerShdw>
                    </a:effectLst>
                  </a:rPr>
                  <a:t>8</a:t>
                </a:r>
                <a:endParaRPr lang="en-US" sz="2800" dirty="0">
                  <a:solidFill>
                    <a:prstClr val="black"/>
                  </a:solidFill>
                  <a:effectLst>
                    <a:outerShdw blurRad="50800" dist="25400" dir="2700000" algn="tl" rotWithShape="0">
                      <a:prstClr val="black">
                        <a:alpha val="40000"/>
                      </a:prstClr>
                    </a:outerShdw>
                  </a:effectLst>
                </a:endParaRPr>
              </a:p>
            </p:txBody>
          </p:sp>
          <p:cxnSp>
            <p:nvCxnSpPr>
              <p:cNvPr id="52" name="Straight Connector 51"/>
              <p:cNvCxnSpPr/>
              <p:nvPr/>
            </p:nvCxnSpPr>
            <p:spPr>
              <a:xfrm>
                <a:off x="794918" y="3204946"/>
                <a:ext cx="457200" cy="0"/>
              </a:xfrm>
              <a:prstGeom prst="line">
                <a:avLst/>
              </a:prstGeom>
              <a:ln w="31750">
                <a:solidFill>
                  <a:schemeClr val="tx1"/>
                </a:solidFill>
              </a:ln>
              <a:effectLst>
                <a:outerShdw blurRad="40000" dist="12700" dir="5400000" rotWithShape="0">
                  <a:srgbClr val="000000">
                    <a:alpha val="38000"/>
                  </a:srgbClr>
                </a:outerShdw>
              </a:effectLst>
            </p:spPr>
            <p:style>
              <a:lnRef idx="2">
                <a:schemeClr val="accent1"/>
              </a:lnRef>
              <a:fillRef idx="0">
                <a:schemeClr val="accent1"/>
              </a:fillRef>
              <a:effectRef idx="1">
                <a:schemeClr val="accent1"/>
              </a:effectRef>
              <a:fontRef idx="minor">
                <a:schemeClr val="tx1"/>
              </a:fontRef>
            </p:style>
          </p:cxnSp>
        </p:grpSp>
        <p:grpSp>
          <p:nvGrpSpPr>
            <p:cNvPr id="46" name="Group 45"/>
            <p:cNvGrpSpPr/>
            <p:nvPr/>
          </p:nvGrpSpPr>
          <p:grpSpPr>
            <a:xfrm>
              <a:off x="2385465" y="2486695"/>
              <a:ext cx="601065" cy="1002550"/>
              <a:chOff x="905861" y="2703671"/>
              <a:chExt cx="601065" cy="1002550"/>
            </a:xfrm>
          </p:grpSpPr>
          <p:sp>
            <p:nvSpPr>
              <p:cNvPr id="47" name="TextBox 46"/>
              <p:cNvSpPr txBox="1"/>
              <p:nvPr/>
            </p:nvSpPr>
            <p:spPr>
              <a:xfrm>
                <a:off x="905861" y="2703671"/>
                <a:ext cx="601065" cy="523220"/>
              </a:xfrm>
              <a:prstGeom prst="rect">
                <a:avLst/>
              </a:prstGeom>
              <a:noFill/>
            </p:spPr>
            <p:txBody>
              <a:bodyPr wrap="square" rtlCol="0">
                <a:spAutoFit/>
              </a:bodyPr>
              <a:lstStyle/>
              <a:p>
                <a:pPr algn="ctr">
                  <a:spcAft>
                    <a:spcPts val="600"/>
                  </a:spcAft>
                </a:pPr>
                <a:r>
                  <a:rPr lang="en-US" sz="2800" dirty="0" smtClean="0">
                    <a:solidFill>
                      <a:prstClr val="black"/>
                    </a:solidFill>
                    <a:effectLst>
                      <a:outerShdw blurRad="50800" dist="25400" dir="2700000" algn="tl" rotWithShape="0">
                        <a:prstClr val="black">
                          <a:alpha val="40000"/>
                        </a:prstClr>
                      </a:outerShdw>
                    </a:effectLst>
                  </a:rPr>
                  <a:t>32</a:t>
                </a:r>
                <a:endParaRPr lang="en-US" sz="2800" dirty="0">
                  <a:solidFill>
                    <a:prstClr val="black"/>
                  </a:solidFill>
                  <a:effectLst>
                    <a:outerShdw blurRad="50800" dist="25400" dir="2700000" algn="tl" rotWithShape="0">
                      <a:prstClr val="black">
                        <a:alpha val="40000"/>
                      </a:prstClr>
                    </a:outerShdw>
                  </a:effectLst>
                </a:endParaRPr>
              </a:p>
            </p:txBody>
          </p:sp>
          <p:sp>
            <p:nvSpPr>
              <p:cNvPr id="48" name="TextBox 47"/>
              <p:cNvSpPr txBox="1"/>
              <p:nvPr/>
            </p:nvSpPr>
            <p:spPr>
              <a:xfrm>
                <a:off x="905861" y="3183001"/>
                <a:ext cx="601065" cy="523220"/>
              </a:xfrm>
              <a:prstGeom prst="rect">
                <a:avLst/>
              </a:prstGeom>
              <a:noFill/>
            </p:spPr>
            <p:txBody>
              <a:bodyPr wrap="square" rtlCol="0">
                <a:spAutoFit/>
              </a:bodyPr>
              <a:lstStyle/>
              <a:p>
                <a:pPr algn="ctr">
                  <a:spcAft>
                    <a:spcPts val="600"/>
                  </a:spcAft>
                </a:pPr>
                <a:r>
                  <a:rPr lang="en-US" sz="2800" dirty="0" smtClean="0">
                    <a:solidFill>
                      <a:prstClr val="black"/>
                    </a:solidFill>
                    <a:effectLst>
                      <a:outerShdw blurRad="50800" dist="25400" dir="2700000" algn="tl" rotWithShape="0">
                        <a:prstClr val="black">
                          <a:alpha val="40000"/>
                        </a:prstClr>
                      </a:outerShdw>
                    </a:effectLst>
                  </a:rPr>
                  <a:t>17</a:t>
                </a:r>
                <a:endParaRPr lang="en-US" sz="2800" dirty="0">
                  <a:solidFill>
                    <a:prstClr val="black"/>
                  </a:solidFill>
                  <a:effectLst>
                    <a:outerShdw blurRad="50800" dist="25400" dir="2700000" algn="tl" rotWithShape="0">
                      <a:prstClr val="black">
                        <a:alpha val="40000"/>
                      </a:prstClr>
                    </a:outerShdw>
                  </a:effectLst>
                </a:endParaRPr>
              </a:p>
            </p:txBody>
          </p:sp>
          <p:cxnSp>
            <p:nvCxnSpPr>
              <p:cNvPr id="49" name="Straight Connector 48"/>
              <p:cNvCxnSpPr/>
              <p:nvPr/>
            </p:nvCxnSpPr>
            <p:spPr>
              <a:xfrm>
                <a:off x="977793" y="3204946"/>
                <a:ext cx="457200" cy="0"/>
              </a:xfrm>
              <a:prstGeom prst="line">
                <a:avLst/>
              </a:prstGeom>
              <a:ln w="31750">
                <a:solidFill>
                  <a:schemeClr val="tx1"/>
                </a:solidFill>
              </a:ln>
              <a:effectLst>
                <a:outerShdw blurRad="40000" dist="12700" dir="5400000" rotWithShape="0">
                  <a:srgbClr val="000000">
                    <a:alpha val="38000"/>
                  </a:srgbClr>
                </a:outerShdw>
              </a:effectLst>
            </p:spPr>
            <p:style>
              <a:lnRef idx="2">
                <a:schemeClr val="accent1"/>
              </a:lnRef>
              <a:fillRef idx="0">
                <a:schemeClr val="accent1"/>
              </a:fillRef>
              <a:effectRef idx="1">
                <a:schemeClr val="accent1"/>
              </a:effectRef>
              <a:fontRef idx="minor">
                <a:schemeClr val="tx1"/>
              </a:fontRef>
            </p:style>
          </p:cxnSp>
        </p:grpSp>
      </p:grpSp>
    </p:spTree>
    <p:extLst>
      <p:ext uri="{BB962C8B-B14F-4D97-AF65-F5344CB8AC3E}">
        <p14:creationId xmlns:p14="http://schemas.microsoft.com/office/powerpoint/2010/main" val="242787262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nodeType="withEffect">
                                  <p:stCondLst>
                                    <p:cond delay="0"/>
                                  </p:stCondLst>
                                  <p:childTnLst>
                                    <p:set>
                                      <p:cBhvr>
                                        <p:cTn id="9" dur="1" fill="hold">
                                          <p:stCondLst>
                                            <p:cond delay="0"/>
                                          </p:stCondLst>
                                        </p:cTn>
                                        <p:tgtEl>
                                          <p:spTgt spid="32"/>
                                        </p:tgtEl>
                                        <p:attrNameLst>
                                          <p:attrName>style.visibility</p:attrName>
                                        </p:attrNameLst>
                                      </p:cBhvr>
                                      <p:to>
                                        <p:strVal val="visible"/>
                                      </p:to>
                                    </p:set>
                                    <p:animEffect transition="in" filter="fade">
                                      <p:cBhvr>
                                        <p:cTn id="10" dur="500"/>
                                        <p:tgtEl>
                                          <p:spTgt spid="3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2"/>
                                        </p:tgtEl>
                                        <p:attrNameLst>
                                          <p:attrName>style.visibility</p:attrName>
                                        </p:attrNameLst>
                                      </p:cBhvr>
                                      <p:to>
                                        <p:strVal val="visible"/>
                                      </p:to>
                                    </p:set>
                                    <p:animEffect transition="in" filter="fade">
                                      <p:cBhvr>
                                        <p:cTn id="15" dur="500"/>
                                        <p:tgtEl>
                                          <p:spTgt spid="42"/>
                                        </p:tgtEl>
                                      </p:cBhvr>
                                    </p:animEffect>
                                  </p:childTnLst>
                                </p:cTn>
                              </p:par>
                              <p:par>
                                <p:cTn id="16" presetID="10" presetClass="entr" presetSubtype="0" fill="hold" nodeType="withEffect">
                                  <p:stCondLst>
                                    <p:cond delay="0"/>
                                  </p:stCondLst>
                                  <p:childTnLst>
                                    <p:set>
                                      <p:cBhvr>
                                        <p:cTn id="17" dur="1" fill="hold">
                                          <p:stCondLst>
                                            <p:cond delay="0"/>
                                          </p:stCondLst>
                                        </p:cTn>
                                        <p:tgtEl>
                                          <p:spTgt spid="43"/>
                                        </p:tgtEl>
                                        <p:attrNameLst>
                                          <p:attrName>style.visibility</p:attrName>
                                        </p:attrNameLst>
                                      </p:cBhvr>
                                      <p:to>
                                        <p:strVal val="visible"/>
                                      </p:to>
                                    </p:set>
                                    <p:animEffect transition="in" filter="fade">
                                      <p:cBhvr>
                                        <p:cTn id="18"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Section 5.5</a:t>
            </a:r>
            <a:endParaRPr lang="en-US" dirty="0"/>
          </a:p>
        </p:txBody>
      </p:sp>
      <p:sp>
        <p:nvSpPr>
          <p:cNvPr id="3" name="Text Placeholder 2"/>
          <p:cNvSpPr>
            <a:spLocks noGrp="1"/>
          </p:cNvSpPr>
          <p:nvPr>
            <p:ph type="body" sz="quarter" idx="11"/>
          </p:nvPr>
        </p:nvSpPr>
        <p:spPr/>
        <p:txBody>
          <a:bodyPr/>
          <a:lstStyle/>
          <a:p>
            <a:r>
              <a:rPr lang="en-US" dirty="0" smtClean="0"/>
              <a:t>p. 220</a:t>
            </a:r>
            <a:endParaRPr lang="en-US" dirty="0"/>
          </a:p>
        </p:txBody>
      </p:sp>
      <p:sp>
        <p:nvSpPr>
          <p:cNvPr id="4" name="TextBox 3"/>
          <p:cNvSpPr txBox="1"/>
          <p:nvPr/>
        </p:nvSpPr>
        <p:spPr>
          <a:xfrm>
            <a:off x="914400" y="978504"/>
            <a:ext cx="7315200" cy="1384995"/>
          </a:xfrm>
          <a:prstGeom prst="rect">
            <a:avLst/>
          </a:prstGeom>
          <a:noFill/>
        </p:spPr>
        <p:txBody>
          <a:bodyPr wrap="square" rtlCol="0">
            <a:spAutoFit/>
          </a:bodyPr>
          <a:lstStyle/>
          <a:p>
            <a:pPr algn="ctr">
              <a:spcAft>
                <a:spcPts val="600"/>
              </a:spcAft>
            </a:pPr>
            <a:r>
              <a:rPr lang="en-US" sz="2800" dirty="0" smtClean="0">
                <a:solidFill>
                  <a:prstClr val="black"/>
                </a:solidFill>
                <a:effectLst>
                  <a:outerShdw blurRad="50800" dist="25400" dir="2700000" algn="tl" rotWithShape="0">
                    <a:prstClr val="black">
                      <a:alpha val="40000"/>
                    </a:prstClr>
                  </a:outerShdw>
                </a:effectLst>
              </a:rPr>
              <a:t>When the denominator of a rational number is a power of 10, converting the rational number to decimal form is easy.</a:t>
            </a:r>
            <a:endParaRPr lang="en-US" sz="2800" dirty="0">
              <a:solidFill>
                <a:prstClr val="black"/>
              </a:solidFill>
              <a:effectLst>
                <a:outerShdw blurRad="50800" dist="25400" dir="2700000" algn="tl" rotWithShape="0">
                  <a:prstClr val="black">
                    <a:alpha val="40000"/>
                  </a:prstClr>
                </a:outerShdw>
              </a:effectLst>
            </a:endParaRPr>
          </a:p>
        </p:txBody>
      </p:sp>
      <p:sp>
        <p:nvSpPr>
          <p:cNvPr id="5" name="TextBox 4"/>
          <p:cNvSpPr txBox="1"/>
          <p:nvPr/>
        </p:nvSpPr>
        <p:spPr>
          <a:xfrm>
            <a:off x="914400" y="2520798"/>
            <a:ext cx="7315200" cy="1815882"/>
          </a:xfrm>
          <a:prstGeom prst="rect">
            <a:avLst/>
          </a:prstGeom>
          <a:noFill/>
        </p:spPr>
        <p:txBody>
          <a:bodyPr wrap="square" rtlCol="0">
            <a:spAutoFit/>
          </a:bodyPr>
          <a:lstStyle/>
          <a:p>
            <a:pPr algn="ctr">
              <a:spcAft>
                <a:spcPts val="600"/>
              </a:spcAft>
            </a:pPr>
            <a:r>
              <a:rPr lang="en-US" sz="2800" dirty="0" smtClean="0">
                <a:solidFill>
                  <a:prstClr val="black"/>
                </a:solidFill>
                <a:effectLst>
                  <a:outerShdw blurRad="50800" dist="25400" dir="2700000" algn="tl" rotWithShape="0">
                    <a:prstClr val="black">
                      <a:alpha val="40000"/>
                    </a:prstClr>
                  </a:outerShdw>
                </a:effectLst>
              </a:rPr>
              <a:t>When the denominator is not a power of 10, try renaming the rational number as an equivalent fraction with a denominator that is a power of 10.</a:t>
            </a:r>
            <a:endParaRPr lang="en-US" sz="2800" dirty="0">
              <a:solidFill>
                <a:prstClr val="black"/>
              </a:solidFill>
              <a:effectLst>
                <a:outerShdw blurRad="50800" dist="25400" dir="2700000" algn="tl" rotWithShape="0">
                  <a:prstClr val="black">
                    <a:alpha val="40000"/>
                  </a:prstClr>
                </a:outerShdw>
              </a:effectLst>
            </a:endParaRPr>
          </a:p>
        </p:txBody>
      </p:sp>
    </p:spTree>
    <p:extLst>
      <p:ext uri="{BB962C8B-B14F-4D97-AF65-F5344CB8AC3E}">
        <p14:creationId xmlns:p14="http://schemas.microsoft.com/office/powerpoint/2010/main" val="124032143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Section 5.5</a:t>
            </a:r>
            <a:endParaRPr lang="en-US" dirty="0"/>
          </a:p>
        </p:txBody>
      </p:sp>
      <p:sp>
        <p:nvSpPr>
          <p:cNvPr id="3" name="Text Placeholder 2"/>
          <p:cNvSpPr>
            <a:spLocks noGrp="1"/>
          </p:cNvSpPr>
          <p:nvPr>
            <p:ph type="body" sz="quarter" idx="11"/>
          </p:nvPr>
        </p:nvSpPr>
        <p:spPr/>
        <p:txBody>
          <a:bodyPr/>
          <a:lstStyle/>
          <a:p>
            <a:r>
              <a:rPr lang="en-US" dirty="0" smtClean="0"/>
              <a:t>p. 220</a:t>
            </a:r>
            <a:endParaRPr lang="en-US" dirty="0"/>
          </a:p>
        </p:txBody>
      </p:sp>
      <p:sp>
        <p:nvSpPr>
          <p:cNvPr id="4" name="TextBox 3"/>
          <p:cNvSpPr txBox="1"/>
          <p:nvPr/>
        </p:nvSpPr>
        <p:spPr>
          <a:xfrm>
            <a:off x="914400" y="1470352"/>
            <a:ext cx="7315200" cy="954107"/>
          </a:xfrm>
          <a:prstGeom prst="rect">
            <a:avLst/>
          </a:prstGeom>
          <a:noFill/>
        </p:spPr>
        <p:txBody>
          <a:bodyPr wrap="square" rtlCol="0">
            <a:spAutoFit/>
          </a:bodyPr>
          <a:lstStyle/>
          <a:p>
            <a:r>
              <a:rPr lang="en-US" sz="2800" dirty="0" smtClean="0">
                <a:solidFill>
                  <a:prstClr val="black"/>
                </a:solidFill>
                <a:effectLst>
                  <a:outerShdw blurRad="50800" dist="25400" dir="2700000" algn="tl" rotWithShape="0">
                    <a:prstClr val="black">
                      <a:alpha val="40000"/>
                    </a:prstClr>
                  </a:outerShdw>
                </a:effectLst>
              </a:rPr>
              <a:t>Change the following rational numbers to decimals.</a:t>
            </a:r>
            <a:endParaRPr lang="en-US" sz="2800" dirty="0">
              <a:solidFill>
                <a:prstClr val="black"/>
              </a:solidFill>
              <a:effectLst>
                <a:outerShdw blurRad="50800" dist="25400" dir="2700000" algn="tl" rotWithShape="0">
                  <a:prstClr val="black">
                    <a:alpha val="40000"/>
                  </a:prstClr>
                </a:outerShdw>
              </a:effectLst>
            </a:endParaRPr>
          </a:p>
        </p:txBody>
      </p:sp>
      <p:sp>
        <p:nvSpPr>
          <p:cNvPr id="5" name="TextBox 4"/>
          <p:cNvSpPr txBox="1"/>
          <p:nvPr/>
        </p:nvSpPr>
        <p:spPr>
          <a:xfrm>
            <a:off x="914400" y="825812"/>
            <a:ext cx="7315200" cy="553998"/>
          </a:xfrm>
          <a:prstGeom prst="rect">
            <a:avLst/>
          </a:prstGeom>
          <a:noFill/>
        </p:spPr>
        <p:txBody>
          <a:bodyPr wrap="square" rtlCol="0">
            <a:spAutoFit/>
          </a:bodyPr>
          <a:lstStyle/>
          <a:p>
            <a:r>
              <a:rPr lang="en-US" sz="3000" b="1" dirty="0" smtClean="0">
                <a:solidFill>
                  <a:srgbClr val="6F3D25"/>
                </a:solidFill>
                <a:effectLst>
                  <a:outerShdw blurRad="50800" dist="25400" dir="2700000" algn="tl" rotWithShape="0">
                    <a:prstClr val="black">
                      <a:alpha val="40000"/>
                    </a:prstClr>
                  </a:outerShdw>
                </a:effectLst>
              </a:rPr>
              <a:t>Example 1</a:t>
            </a:r>
            <a:endParaRPr lang="en-US" sz="3000" b="1" dirty="0">
              <a:solidFill>
                <a:srgbClr val="6F3D25"/>
              </a:solidFill>
              <a:effectLst>
                <a:outerShdw blurRad="50800" dist="25400" dir="2700000" algn="tl" rotWithShape="0">
                  <a:prstClr val="black">
                    <a:alpha val="40000"/>
                  </a:prstClr>
                </a:outerShdw>
              </a:effectLst>
            </a:endParaRPr>
          </a:p>
        </p:txBody>
      </p:sp>
      <p:sp>
        <p:nvSpPr>
          <p:cNvPr id="6" name="TextBox 5"/>
          <p:cNvSpPr txBox="1"/>
          <p:nvPr/>
        </p:nvSpPr>
        <p:spPr>
          <a:xfrm>
            <a:off x="914400" y="2595647"/>
            <a:ext cx="1675181" cy="523220"/>
          </a:xfrm>
          <a:prstGeom prst="rect">
            <a:avLst/>
          </a:prstGeom>
          <a:noFill/>
        </p:spPr>
        <p:txBody>
          <a:bodyPr wrap="square" rtlCol="0">
            <a:spAutoFit/>
          </a:bodyPr>
          <a:lstStyle/>
          <a:p>
            <a:r>
              <a:rPr lang="en-US" sz="2800" dirty="0" smtClean="0">
                <a:solidFill>
                  <a:prstClr val="black"/>
                </a:solidFill>
                <a:effectLst>
                  <a:outerShdw blurRad="50800" dist="25400" dir="2700000" algn="tl" rotWithShape="0">
                    <a:prstClr val="black">
                      <a:alpha val="40000"/>
                    </a:prstClr>
                  </a:outerShdw>
                </a:effectLst>
              </a:rPr>
              <a:t>a.  </a:t>
            </a:r>
            <a:endParaRPr lang="en-US" sz="2800" dirty="0">
              <a:solidFill>
                <a:prstClr val="black"/>
              </a:solidFill>
              <a:effectLst>
                <a:outerShdw blurRad="50800" dist="25400" dir="2700000" algn="tl" rotWithShape="0">
                  <a:prstClr val="black">
                    <a:alpha val="40000"/>
                  </a:prstClr>
                </a:outerShdw>
              </a:effectLst>
            </a:endParaRPr>
          </a:p>
        </p:txBody>
      </p:sp>
      <p:sp>
        <p:nvSpPr>
          <p:cNvPr id="11" name="TextBox 10"/>
          <p:cNvSpPr txBox="1"/>
          <p:nvPr/>
        </p:nvSpPr>
        <p:spPr>
          <a:xfrm>
            <a:off x="4259084" y="3639534"/>
            <a:ext cx="1117424" cy="523220"/>
          </a:xfrm>
          <a:prstGeom prst="rect">
            <a:avLst/>
          </a:prstGeom>
          <a:noFill/>
        </p:spPr>
        <p:txBody>
          <a:bodyPr wrap="square" rtlCol="0">
            <a:spAutoFit/>
          </a:bodyPr>
          <a:lstStyle/>
          <a:p>
            <a:r>
              <a:rPr lang="en-US" sz="2800" dirty="0" smtClean="0">
                <a:solidFill>
                  <a:prstClr val="black"/>
                </a:solidFill>
                <a:effectLst>
                  <a:outerShdw blurRad="50800" dist="25400" dir="2700000" algn="tl" rotWithShape="0">
                    <a:prstClr val="black">
                      <a:alpha val="40000"/>
                    </a:prstClr>
                  </a:outerShdw>
                </a:effectLst>
              </a:rPr>
              <a:t>= 0.4</a:t>
            </a:r>
            <a:endParaRPr lang="en-US" sz="2800" dirty="0">
              <a:solidFill>
                <a:prstClr val="black"/>
              </a:solidFill>
              <a:effectLst>
                <a:outerShdw blurRad="50800" dist="25400" dir="2700000" algn="tl" rotWithShape="0">
                  <a:prstClr val="black">
                    <a:alpha val="40000"/>
                  </a:prstClr>
                </a:outerShdw>
              </a:effectLst>
            </a:endParaRPr>
          </a:p>
        </p:txBody>
      </p:sp>
      <p:grpSp>
        <p:nvGrpSpPr>
          <p:cNvPr id="17" name="Group 16"/>
          <p:cNvGrpSpPr/>
          <p:nvPr/>
        </p:nvGrpSpPr>
        <p:grpSpPr>
          <a:xfrm>
            <a:off x="1436827" y="3400781"/>
            <a:ext cx="601065" cy="1002550"/>
            <a:chOff x="722986" y="2703671"/>
            <a:chExt cx="601065" cy="1002550"/>
          </a:xfrm>
        </p:grpSpPr>
        <p:sp>
          <p:nvSpPr>
            <p:cNvPr id="18" name="TextBox 17"/>
            <p:cNvSpPr txBox="1"/>
            <p:nvPr/>
          </p:nvSpPr>
          <p:spPr>
            <a:xfrm>
              <a:off x="722986" y="2703671"/>
              <a:ext cx="601065" cy="523220"/>
            </a:xfrm>
            <a:prstGeom prst="rect">
              <a:avLst/>
            </a:prstGeom>
            <a:noFill/>
          </p:spPr>
          <p:txBody>
            <a:bodyPr wrap="square" rtlCol="0">
              <a:spAutoFit/>
            </a:bodyPr>
            <a:lstStyle/>
            <a:p>
              <a:pPr algn="ctr">
                <a:spcAft>
                  <a:spcPts val="600"/>
                </a:spcAft>
              </a:pPr>
              <a:r>
                <a:rPr lang="en-US" sz="2800" dirty="0" smtClean="0">
                  <a:solidFill>
                    <a:prstClr val="black"/>
                  </a:solidFill>
                  <a:effectLst>
                    <a:outerShdw blurRad="50800" dist="25400" dir="2700000" algn="tl" rotWithShape="0">
                      <a:prstClr val="black">
                        <a:alpha val="40000"/>
                      </a:prstClr>
                    </a:outerShdw>
                  </a:effectLst>
                </a:rPr>
                <a:t>2</a:t>
              </a:r>
              <a:endParaRPr lang="en-US" sz="2800" dirty="0">
                <a:solidFill>
                  <a:prstClr val="black"/>
                </a:solidFill>
                <a:effectLst>
                  <a:outerShdw blurRad="50800" dist="25400" dir="2700000" algn="tl" rotWithShape="0">
                    <a:prstClr val="black">
                      <a:alpha val="40000"/>
                    </a:prstClr>
                  </a:outerShdw>
                </a:effectLst>
              </a:endParaRPr>
            </a:p>
          </p:txBody>
        </p:sp>
        <p:sp>
          <p:nvSpPr>
            <p:cNvPr id="19" name="TextBox 18"/>
            <p:cNvSpPr txBox="1"/>
            <p:nvPr/>
          </p:nvSpPr>
          <p:spPr>
            <a:xfrm>
              <a:off x="722986" y="3183001"/>
              <a:ext cx="601065" cy="523220"/>
            </a:xfrm>
            <a:prstGeom prst="rect">
              <a:avLst/>
            </a:prstGeom>
            <a:noFill/>
          </p:spPr>
          <p:txBody>
            <a:bodyPr wrap="square" rtlCol="0">
              <a:spAutoFit/>
            </a:bodyPr>
            <a:lstStyle/>
            <a:p>
              <a:pPr algn="ctr">
                <a:spcAft>
                  <a:spcPts val="600"/>
                </a:spcAft>
              </a:pPr>
              <a:r>
                <a:rPr lang="en-US" sz="2800" dirty="0" smtClean="0">
                  <a:solidFill>
                    <a:prstClr val="black"/>
                  </a:solidFill>
                  <a:effectLst>
                    <a:outerShdw blurRad="50800" dist="25400" dir="2700000" algn="tl" rotWithShape="0">
                      <a:prstClr val="black">
                        <a:alpha val="40000"/>
                      </a:prstClr>
                    </a:outerShdw>
                  </a:effectLst>
                </a:rPr>
                <a:t>5</a:t>
              </a:r>
              <a:endParaRPr lang="en-US" sz="2800" dirty="0">
                <a:solidFill>
                  <a:prstClr val="black"/>
                </a:solidFill>
                <a:effectLst>
                  <a:outerShdw blurRad="50800" dist="25400" dir="2700000" algn="tl" rotWithShape="0">
                    <a:prstClr val="black">
                      <a:alpha val="40000"/>
                    </a:prstClr>
                  </a:outerShdw>
                </a:effectLst>
              </a:endParaRPr>
            </a:p>
          </p:txBody>
        </p:sp>
        <p:cxnSp>
          <p:nvCxnSpPr>
            <p:cNvPr id="20" name="Straight Connector 19"/>
            <p:cNvCxnSpPr/>
            <p:nvPr/>
          </p:nvCxnSpPr>
          <p:spPr>
            <a:xfrm>
              <a:off x="794918" y="3204946"/>
              <a:ext cx="457200" cy="0"/>
            </a:xfrm>
            <a:prstGeom prst="line">
              <a:avLst/>
            </a:prstGeom>
            <a:ln w="31750">
              <a:solidFill>
                <a:schemeClr val="tx1"/>
              </a:solidFill>
            </a:ln>
            <a:effectLst>
              <a:outerShdw blurRad="40000" dist="12700" dir="5400000" rotWithShape="0">
                <a:srgbClr val="000000">
                  <a:alpha val="38000"/>
                </a:srgbClr>
              </a:outerShdw>
            </a:effectLst>
          </p:spPr>
          <p:style>
            <a:lnRef idx="2">
              <a:schemeClr val="accent1"/>
            </a:lnRef>
            <a:fillRef idx="0">
              <a:schemeClr val="accent1"/>
            </a:fillRef>
            <a:effectRef idx="1">
              <a:schemeClr val="accent1"/>
            </a:effectRef>
            <a:fontRef idx="minor">
              <a:schemeClr val="tx1"/>
            </a:fontRef>
          </p:style>
        </p:cxnSp>
      </p:grpSp>
      <p:grpSp>
        <p:nvGrpSpPr>
          <p:cNvPr id="29" name="Group 28"/>
          <p:cNvGrpSpPr/>
          <p:nvPr/>
        </p:nvGrpSpPr>
        <p:grpSpPr>
          <a:xfrm>
            <a:off x="3309906" y="3394713"/>
            <a:ext cx="952907" cy="1002550"/>
            <a:chOff x="2033623" y="2486695"/>
            <a:chExt cx="952907" cy="1002550"/>
          </a:xfrm>
        </p:grpSpPr>
        <p:sp>
          <p:nvSpPr>
            <p:cNvPr id="30" name="TextBox 29"/>
            <p:cNvSpPr txBox="1"/>
            <p:nvPr/>
          </p:nvSpPr>
          <p:spPr>
            <a:xfrm>
              <a:off x="2033623" y="2731833"/>
              <a:ext cx="420847" cy="523220"/>
            </a:xfrm>
            <a:prstGeom prst="rect">
              <a:avLst/>
            </a:prstGeom>
            <a:noFill/>
          </p:spPr>
          <p:txBody>
            <a:bodyPr wrap="square" rtlCol="0">
              <a:spAutoFit/>
            </a:bodyPr>
            <a:lstStyle/>
            <a:p>
              <a:pPr>
                <a:spcAft>
                  <a:spcPts val="600"/>
                </a:spcAft>
              </a:pPr>
              <a:r>
                <a:rPr lang="en-US" sz="2800" dirty="0" smtClean="0">
                  <a:solidFill>
                    <a:prstClr val="black"/>
                  </a:solidFill>
                  <a:effectLst>
                    <a:outerShdw blurRad="50800" dist="25400" dir="2700000" algn="tl" rotWithShape="0">
                      <a:prstClr val="black">
                        <a:alpha val="40000"/>
                      </a:prstClr>
                    </a:outerShdw>
                  </a:effectLst>
                </a:rPr>
                <a:t>=</a:t>
              </a:r>
              <a:endParaRPr lang="en-US" sz="2800" dirty="0">
                <a:solidFill>
                  <a:prstClr val="black"/>
                </a:solidFill>
                <a:effectLst>
                  <a:outerShdw blurRad="50800" dist="25400" dir="2700000" algn="tl" rotWithShape="0">
                    <a:prstClr val="black">
                      <a:alpha val="40000"/>
                    </a:prstClr>
                  </a:outerShdw>
                </a:effectLst>
              </a:endParaRPr>
            </a:p>
          </p:txBody>
        </p:sp>
        <p:grpSp>
          <p:nvGrpSpPr>
            <p:cNvPr id="32" name="Group 31"/>
            <p:cNvGrpSpPr/>
            <p:nvPr/>
          </p:nvGrpSpPr>
          <p:grpSpPr>
            <a:xfrm>
              <a:off x="2385465" y="2486695"/>
              <a:ext cx="601065" cy="1002550"/>
              <a:chOff x="905861" y="2703671"/>
              <a:chExt cx="601065" cy="1002550"/>
            </a:xfrm>
          </p:grpSpPr>
          <p:sp>
            <p:nvSpPr>
              <p:cNvPr id="33" name="TextBox 32"/>
              <p:cNvSpPr txBox="1"/>
              <p:nvPr/>
            </p:nvSpPr>
            <p:spPr>
              <a:xfrm>
                <a:off x="905861" y="2703671"/>
                <a:ext cx="601065" cy="523220"/>
              </a:xfrm>
              <a:prstGeom prst="rect">
                <a:avLst/>
              </a:prstGeom>
              <a:noFill/>
            </p:spPr>
            <p:txBody>
              <a:bodyPr wrap="square" rtlCol="0">
                <a:spAutoFit/>
              </a:bodyPr>
              <a:lstStyle/>
              <a:p>
                <a:pPr algn="ctr">
                  <a:spcAft>
                    <a:spcPts val="600"/>
                  </a:spcAft>
                </a:pPr>
                <a:r>
                  <a:rPr lang="en-US" sz="2800" dirty="0" smtClean="0">
                    <a:solidFill>
                      <a:prstClr val="black"/>
                    </a:solidFill>
                    <a:effectLst>
                      <a:outerShdw blurRad="50800" dist="25400" dir="2700000" algn="tl" rotWithShape="0">
                        <a:prstClr val="black">
                          <a:alpha val="40000"/>
                        </a:prstClr>
                      </a:outerShdw>
                    </a:effectLst>
                  </a:rPr>
                  <a:t>4</a:t>
                </a:r>
                <a:endParaRPr lang="en-US" sz="2800" dirty="0">
                  <a:solidFill>
                    <a:prstClr val="black"/>
                  </a:solidFill>
                  <a:effectLst>
                    <a:outerShdw blurRad="50800" dist="25400" dir="2700000" algn="tl" rotWithShape="0">
                      <a:prstClr val="black">
                        <a:alpha val="40000"/>
                      </a:prstClr>
                    </a:outerShdw>
                  </a:effectLst>
                </a:endParaRPr>
              </a:p>
            </p:txBody>
          </p:sp>
          <p:sp>
            <p:nvSpPr>
              <p:cNvPr id="34" name="TextBox 33"/>
              <p:cNvSpPr txBox="1"/>
              <p:nvPr/>
            </p:nvSpPr>
            <p:spPr>
              <a:xfrm>
                <a:off x="905861" y="3183001"/>
                <a:ext cx="601065" cy="523220"/>
              </a:xfrm>
              <a:prstGeom prst="rect">
                <a:avLst/>
              </a:prstGeom>
              <a:noFill/>
            </p:spPr>
            <p:txBody>
              <a:bodyPr wrap="square" rtlCol="0">
                <a:spAutoFit/>
              </a:bodyPr>
              <a:lstStyle/>
              <a:p>
                <a:pPr algn="ctr">
                  <a:spcAft>
                    <a:spcPts val="600"/>
                  </a:spcAft>
                </a:pPr>
                <a:r>
                  <a:rPr lang="en-US" sz="2800" dirty="0" smtClean="0">
                    <a:solidFill>
                      <a:prstClr val="black"/>
                    </a:solidFill>
                    <a:effectLst>
                      <a:outerShdw blurRad="50800" dist="25400" dir="2700000" algn="tl" rotWithShape="0">
                        <a:prstClr val="black">
                          <a:alpha val="40000"/>
                        </a:prstClr>
                      </a:outerShdw>
                    </a:effectLst>
                  </a:rPr>
                  <a:t>10</a:t>
                </a:r>
                <a:endParaRPr lang="en-US" sz="2800" dirty="0">
                  <a:solidFill>
                    <a:prstClr val="black"/>
                  </a:solidFill>
                  <a:effectLst>
                    <a:outerShdw blurRad="50800" dist="25400" dir="2700000" algn="tl" rotWithShape="0">
                      <a:prstClr val="black">
                        <a:alpha val="40000"/>
                      </a:prstClr>
                    </a:outerShdw>
                  </a:effectLst>
                </a:endParaRPr>
              </a:p>
            </p:txBody>
          </p:sp>
          <p:cxnSp>
            <p:nvCxnSpPr>
              <p:cNvPr id="35" name="Straight Connector 34"/>
              <p:cNvCxnSpPr/>
              <p:nvPr/>
            </p:nvCxnSpPr>
            <p:spPr>
              <a:xfrm>
                <a:off x="977793" y="3204946"/>
                <a:ext cx="457200" cy="0"/>
              </a:xfrm>
              <a:prstGeom prst="line">
                <a:avLst/>
              </a:prstGeom>
              <a:ln w="31750">
                <a:solidFill>
                  <a:schemeClr val="tx1"/>
                </a:solidFill>
              </a:ln>
              <a:effectLst>
                <a:outerShdw blurRad="40000" dist="12700" dir="5400000" rotWithShape="0">
                  <a:srgbClr val="000000">
                    <a:alpha val="38000"/>
                  </a:srgbClr>
                </a:outerShdw>
              </a:effectLst>
            </p:spPr>
            <p:style>
              <a:lnRef idx="2">
                <a:schemeClr val="accent1"/>
              </a:lnRef>
              <a:fillRef idx="0">
                <a:schemeClr val="accent1"/>
              </a:fillRef>
              <a:effectRef idx="1">
                <a:schemeClr val="accent1"/>
              </a:effectRef>
              <a:fontRef idx="minor">
                <a:schemeClr val="tx1"/>
              </a:fontRef>
            </p:style>
          </p:cxnSp>
        </p:grpSp>
      </p:grpSp>
      <p:grpSp>
        <p:nvGrpSpPr>
          <p:cNvPr id="36" name="Group 35"/>
          <p:cNvGrpSpPr/>
          <p:nvPr/>
        </p:nvGrpSpPr>
        <p:grpSpPr>
          <a:xfrm>
            <a:off x="1436826" y="2384849"/>
            <a:ext cx="601065" cy="1002550"/>
            <a:chOff x="722986" y="2703671"/>
            <a:chExt cx="601065" cy="1002550"/>
          </a:xfrm>
        </p:grpSpPr>
        <p:sp>
          <p:nvSpPr>
            <p:cNvPr id="37" name="TextBox 36"/>
            <p:cNvSpPr txBox="1"/>
            <p:nvPr/>
          </p:nvSpPr>
          <p:spPr>
            <a:xfrm>
              <a:off x="722986" y="2703671"/>
              <a:ext cx="601065" cy="523220"/>
            </a:xfrm>
            <a:prstGeom prst="rect">
              <a:avLst/>
            </a:prstGeom>
            <a:noFill/>
          </p:spPr>
          <p:txBody>
            <a:bodyPr wrap="square" rtlCol="0">
              <a:spAutoFit/>
            </a:bodyPr>
            <a:lstStyle/>
            <a:p>
              <a:pPr algn="ctr">
                <a:spcAft>
                  <a:spcPts val="600"/>
                </a:spcAft>
              </a:pPr>
              <a:r>
                <a:rPr lang="en-US" sz="2800" dirty="0" smtClean="0">
                  <a:solidFill>
                    <a:prstClr val="black"/>
                  </a:solidFill>
                  <a:effectLst>
                    <a:outerShdw blurRad="50800" dist="25400" dir="2700000" algn="tl" rotWithShape="0">
                      <a:prstClr val="black">
                        <a:alpha val="40000"/>
                      </a:prstClr>
                    </a:outerShdw>
                  </a:effectLst>
                </a:rPr>
                <a:t>2</a:t>
              </a:r>
              <a:endParaRPr lang="en-US" sz="2800" dirty="0">
                <a:solidFill>
                  <a:prstClr val="black"/>
                </a:solidFill>
                <a:effectLst>
                  <a:outerShdw blurRad="50800" dist="25400" dir="2700000" algn="tl" rotWithShape="0">
                    <a:prstClr val="black">
                      <a:alpha val="40000"/>
                    </a:prstClr>
                  </a:outerShdw>
                </a:effectLst>
              </a:endParaRPr>
            </a:p>
          </p:txBody>
        </p:sp>
        <p:sp>
          <p:nvSpPr>
            <p:cNvPr id="38" name="TextBox 37"/>
            <p:cNvSpPr txBox="1"/>
            <p:nvPr/>
          </p:nvSpPr>
          <p:spPr>
            <a:xfrm>
              <a:off x="722986" y="3183001"/>
              <a:ext cx="601065" cy="523220"/>
            </a:xfrm>
            <a:prstGeom prst="rect">
              <a:avLst/>
            </a:prstGeom>
            <a:noFill/>
          </p:spPr>
          <p:txBody>
            <a:bodyPr wrap="square" rtlCol="0">
              <a:spAutoFit/>
            </a:bodyPr>
            <a:lstStyle/>
            <a:p>
              <a:pPr algn="ctr">
                <a:spcAft>
                  <a:spcPts val="600"/>
                </a:spcAft>
              </a:pPr>
              <a:r>
                <a:rPr lang="en-US" sz="2800" dirty="0" smtClean="0">
                  <a:solidFill>
                    <a:prstClr val="black"/>
                  </a:solidFill>
                  <a:effectLst>
                    <a:outerShdw blurRad="50800" dist="25400" dir="2700000" algn="tl" rotWithShape="0">
                      <a:prstClr val="black">
                        <a:alpha val="40000"/>
                      </a:prstClr>
                    </a:outerShdw>
                  </a:effectLst>
                </a:rPr>
                <a:t>5</a:t>
              </a:r>
              <a:endParaRPr lang="en-US" sz="2800" dirty="0">
                <a:solidFill>
                  <a:prstClr val="black"/>
                </a:solidFill>
                <a:effectLst>
                  <a:outerShdw blurRad="50800" dist="25400" dir="2700000" algn="tl" rotWithShape="0">
                    <a:prstClr val="black">
                      <a:alpha val="40000"/>
                    </a:prstClr>
                  </a:outerShdw>
                </a:effectLst>
              </a:endParaRPr>
            </a:p>
          </p:txBody>
        </p:sp>
        <p:cxnSp>
          <p:nvCxnSpPr>
            <p:cNvPr id="39" name="Straight Connector 38"/>
            <p:cNvCxnSpPr/>
            <p:nvPr/>
          </p:nvCxnSpPr>
          <p:spPr>
            <a:xfrm>
              <a:off x="794918" y="3204946"/>
              <a:ext cx="457200" cy="0"/>
            </a:xfrm>
            <a:prstGeom prst="line">
              <a:avLst/>
            </a:prstGeom>
            <a:ln w="31750">
              <a:solidFill>
                <a:schemeClr val="tx1"/>
              </a:solidFill>
            </a:ln>
            <a:effectLst>
              <a:outerShdw blurRad="40000" dist="12700" dir="5400000" rotWithShape="0">
                <a:srgbClr val="000000">
                  <a:alpha val="38000"/>
                </a:srgbClr>
              </a:outerShdw>
            </a:effectLst>
          </p:spPr>
          <p:style>
            <a:lnRef idx="2">
              <a:schemeClr val="accent1"/>
            </a:lnRef>
            <a:fillRef idx="0">
              <a:schemeClr val="accent1"/>
            </a:fillRef>
            <a:effectRef idx="1">
              <a:schemeClr val="accent1"/>
            </a:effectRef>
            <a:fontRef idx="minor">
              <a:schemeClr val="tx1"/>
            </a:fontRef>
          </p:style>
        </p:cxnSp>
      </p:grpSp>
      <p:grpSp>
        <p:nvGrpSpPr>
          <p:cNvPr id="31" name="Group 30"/>
          <p:cNvGrpSpPr/>
          <p:nvPr/>
        </p:nvGrpSpPr>
        <p:grpSpPr>
          <a:xfrm>
            <a:off x="1977361" y="3394713"/>
            <a:ext cx="1356878" cy="1009865"/>
            <a:chOff x="2401631" y="3284988"/>
            <a:chExt cx="1356878" cy="1009865"/>
          </a:xfrm>
        </p:grpSpPr>
        <p:sp>
          <p:nvSpPr>
            <p:cNvPr id="26" name="TextBox 25"/>
            <p:cNvSpPr txBox="1"/>
            <p:nvPr/>
          </p:nvSpPr>
          <p:spPr>
            <a:xfrm>
              <a:off x="2752669" y="3284988"/>
              <a:ext cx="1005840" cy="523220"/>
            </a:xfrm>
            <a:prstGeom prst="rect">
              <a:avLst/>
            </a:prstGeom>
            <a:noFill/>
          </p:spPr>
          <p:txBody>
            <a:bodyPr wrap="square" rtlCol="0">
              <a:spAutoFit/>
            </a:bodyPr>
            <a:lstStyle/>
            <a:p>
              <a:pPr algn="ctr">
                <a:spcAft>
                  <a:spcPts val="600"/>
                </a:spcAft>
              </a:pPr>
              <a:r>
                <a:rPr lang="en-US" sz="2800" dirty="0" smtClean="0">
                  <a:solidFill>
                    <a:prstClr val="black"/>
                  </a:solidFill>
                  <a:effectLst>
                    <a:outerShdw blurRad="50800" dist="25400" dir="2700000" algn="tl" rotWithShape="0">
                      <a:prstClr val="black">
                        <a:alpha val="40000"/>
                      </a:prstClr>
                    </a:outerShdw>
                  </a:effectLst>
                </a:rPr>
                <a:t>2 × 2</a:t>
              </a:r>
              <a:endParaRPr lang="en-US" sz="2800" dirty="0">
                <a:solidFill>
                  <a:prstClr val="black"/>
                </a:solidFill>
                <a:effectLst>
                  <a:outerShdw blurRad="50800" dist="25400" dir="2700000" algn="tl" rotWithShape="0">
                    <a:prstClr val="black">
                      <a:alpha val="40000"/>
                    </a:prstClr>
                  </a:outerShdw>
                </a:effectLst>
              </a:endParaRPr>
            </a:p>
          </p:txBody>
        </p:sp>
        <p:sp>
          <p:nvSpPr>
            <p:cNvPr id="27" name="TextBox 26"/>
            <p:cNvSpPr txBox="1"/>
            <p:nvPr/>
          </p:nvSpPr>
          <p:spPr>
            <a:xfrm>
              <a:off x="2752669" y="3771633"/>
              <a:ext cx="1005840" cy="523220"/>
            </a:xfrm>
            <a:prstGeom prst="rect">
              <a:avLst/>
            </a:prstGeom>
            <a:noFill/>
          </p:spPr>
          <p:txBody>
            <a:bodyPr wrap="square" rtlCol="0">
              <a:spAutoFit/>
            </a:bodyPr>
            <a:lstStyle/>
            <a:p>
              <a:pPr algn="ctr">
                <a:spcAft>
                  <a:spcPts val="600"/>
                </a:spcAft>
              </a:pPr>
              <a:r>
                <a:rPr lang="en-US" sz="2800" dirty="0" smtClean="0">
                  <a:solidFill>
                    <a:prstClr val="black"/>
                  </a:solidFill>
                  <a:effectLst>
                    <a:outerShdw blurRad="50800" dist="25400" dir="2700000" algn="tl" rotWithShape="0">
                      <a:prstClr val="black">
                        <a:alpha val="40000"/>
                      </a:prstClr>
                    </a:outerShdw>
                  </a:effectLst>
                </a:rPr>
                <a:t>5 × 2</a:t>
              </a:r>
              <a:endParaRPr lang="en-US" sz="2800" dirty="0">
                <a:solidFill>
                  <a:prstClr val="black"/>
                </a:solidFill>
                <a:effectLst>
                  <a:outerShdw blurRad="50800" dist="25400" dir="2700000" algn="tl" rotWithShape="0">
                    <a:prstClr val="black">
                      <a:alpha val="40000"/>
                    </a:prstClr>
                  </a:outerShdw>
                </a:effectLst>
              </a:endParaRPr>
            </a:p>
          </p:txBody>
        </p:sp>
        <p:cxnSp>
          <p:nvCxnSpPr>
            <p:cNvPr id="28" name="Straight Connector 27"/>
            <p:cNvCxnSpPr/>
            <p:nvPr/>
          </p:nvCxnSpPr>
          <p:spPr>
            <a:xfrm>
              <a:off x="2798389" y="3786263"/>
              <a:ext cx="914400" cy="0"/>
            </a:xfrm>
            <a:prstGeom prst="line">
              <a:avLst/>
            </a:prstGeom>
            <a:ln w="31750">
              <a:solidFill>
                <a:schemeClr val="tx1"/>
              </a:solidFill>
            </a:ln>
            <a:effectLst>
              <a:outerShdw blurRad="40000" dist="12700" dir="5400000" rotWithShape="0">
                <a:srgbClr val="000000">
                  <a:alpha val="38000"/>
                </a:srgbClr>
              </a:outerShdw>
            </a:effectLst>
          </p:spPr>
          <p:style>
            <a:lnRef idx="2">
              <a:schemeClr val="accent1"/>
            </a:lnRef>
            <a:fillRef idx="0">
              <a:schemeClr val="accent1"/>
            </a:fillRef>
            <a:effectRef idx="1">
              <a:schemeClr val="accent1"/>
            </a:effectRef>
            <a:fontRef idx="minor">
              <a:schemeClr val="tx1"/>
            </a:fontRef>
          </p:style>
        </p:cxnSp>
        <p:sp>
          <p:nvSpPr>
            <p:cNvPr id="40" name="TextBox 39"/>
            <p:cNvSpPr txBox="1"/>
            <p:nvPr/>
          </p:nvSpPr>
          <p:spPr>
            <a:xfrm>
              <a:off x="2401631" y="3528911"/>
              <a:ext cx="420847" cy="523220"/>
            </a:xfrm>
            <a:prstGeom prst="rect">
              <a:avLst/>
            </a:prstGeom>
            <a:noFill/>
          </p:spPr>
          <p:txBody>
            <a:bodyPr wrap="square" rtlCol="0">
              <a:spAutoFit/>
            </a:bodyPr>
            <a:lstStyle/>
            <a:p>
              <a:pPr>
                <a:spcAft>
                  <a:spcPts val="600"/>
                </a:spcAft>
              </a:pPr>
              <a:r>
                <a:rPr lang="en-US" sz="2800" dirty="0" smtClean="0">
                  <a:solidFill>
                    <a:prstClr val="black"/>
                  </a:solidFill>
                  <a:effectLst>
                    <a:outerShdw blurRad="50800" dist="25400" dir="2700000" algn="tl" rotWithShape="0">
                      <a:prstClr val="black">
                        <a:alpha val="40000"/>
                      </a:prstClr>
                    </a:outerShdw>
                  </a:effectLst>
                </a:rPr>
                <a:t>=</a:t>
              </a:r>
              <a:endParaRPr lang="en-US" sz="2800" dirty="0">
                <a:solidFill>
                  <a:prstClr val="black"/>
                </a:solidFill>
                <a:effectLst>
                  <a:outerShdw blurRad="50800" dist="25400" dir="2700000" algn="tl" rotWithShape="0">
                    <a:prstClr val="black">
                      <a:alpha val="40000"/>
                    </a:prstClr>
                  </a:outerShdw>
                </a:effectLst>
              </a:endParaRPr>
            </a:p>
          </p:txBody>
        </p:sp>
      </p:grpSp>
    </p:spTree>
    <p:extLst>
      <p:ext uri="{BB962C8B-B14F-4D97-AF65-F5344CB8AC3E}">
        <p14:creationId xmlns:p14="http://schemas.microsoft.com/office/powerpoint/2010/main" val="184515263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par>
                                <p:cTn id="13" presetID="10" presetClass="entr" presetSubtype="0" fill="hold" nodeType="withEffect">
                                  <p:stCondLst>
                                    <p:cond delay="0"/>
                                  </p:stCondLst>
                                  <p:childTnLst>
                                    <p:set>
                                      <p:cBhvr>
                                        <p:cTn id="14" dur="1" fill="hold">
                                          <p:stCondLst>
                                            <p:cond delay="0"/>
                                          </p:stCondLst>
                                        </p:cTn>
                                        <p:tgtEl>
                                          <p:spTgt spid="36"/>
                                        </p:tgtEl>
                                        <p:attrNameLst>
                                          <p:attrName>style.visibility</p:attrName>
                                        </p:attrNameLst>
                                      </p:cBhvr>
                                      <p:to>
                                        <p:strVal val="visible"/>
                                      </p:to>
                                    </p:set>
                                    <p:animEffect transition="in" filter="fade">
                                      <p:cBhvr>
                                        <p:cTn id="15" dur="500"/>
                                        <p:tgtEl>
                                          <p:spTgt spid="36"/>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7"/>
                                        </p:tgtEl>
                                        <p:attrNameLst>
                                          <p:attrName>style.visibility</p:attrName>
                                        </p:attrNameLst>
                                      </p:cBhvr>
                                      <p:to>
                                        <p:strVal val="visible"/>
                                      </p:to>
                                    </p:set>
                                    <p:animEffect transition="in" filter="fade">
                                      <p:cBhvr>
                                        <p:cTn id="20" dur="500"/>
                                        <p:tgtEl>
                                          <p:spTgt spid="17"/>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1"/>
                                        </p:tgtEl>
                                        <p:attrNameLst>
                                          <p:attrName>style.visibility</p:attrName>
                                        </p:attrNameLst>
                                      </p:cBhvr>
                                      <p:to>
                                        <p:strVal val="visible"/>
                                      </p:to>
                                    </p:set>
                                    <p:animEffect transition="in" filter="fade">
                                      <p:cBhvr>
                                        <p:cTn id="25" dur="500"/>
                                        <p:tgtEl>
                                          <p:spTgt spid="31"/>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29"/>
                                        </p:tgtEl>
                                        <p:attrNameLst>
                                          <p:attrName>style.visibility</p:attrName>
                                        </p:attrNameLst>
                                      </p:cBhvr>
                                      <p:to>
                                        <p:strVal val="visible"/>
                                      </p:to>
                                    </p:set>
                                    <p:animEffect transition="in" filter="fade">
                                      <p:cBhvr>
                                        <p:cTn id="30" dur="500"/>
                                        <p:tgtEl>
                                          <p:spTgt spid="29"/>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fade">
                                      <p:cBhvr>
                                        <p:cTn id="3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Section 5.5</a:t>
            </a:r>
            <a:endParaRPr lang="en-US" dirty="0"/>
          </a:p>
        </p:txBody>
      </p:sp>
      <p:sp>
        <p:nvSpPr>
          <p:cNvPr id="3" name="Text Placeholder 2"/>
          <p:cNvSpPr>
            <a:spLocks noGrp="1"/>
          </p:cNvSpPr>
          <p:nvPr>
            <p:ph type="body" sz="quarter" idx="11"/>
          </p:nvPr>
        </p:nvSpPr>
        <p:spPr/>
        <p:txBody>
          <a:bodyPr/>
          <a:lstStyle/>
          <a:p>
            <a:r>
              <a:rPr lang="en-US" dirty="0" smtClean="0"/>
              <a:t>p. 220</a:t>
            </a:r>
            <a:endParaRPr lang="en-US" dirty="0"/>
          </a:p>
        </p:txBody>
      </p:sp>
      <p:sp>
        <p:nvSpPr>
          <p:cNvPr id="4" name="TextBox 3"/>
          <p:cNvSpPr txBox="1"/>
          <p:nvPr/>
        </p:nvSpPr>
        <p:spPr>
          <a:xfrm>
            <a:off x="914400" y="1470352"/>
            <a:ext cx="7315200" cy="954107"/>
          </a:xfrm>
          <a:prstGeom prst="rect">
            <a:avLst/>
          </a:prstGeom>
          <a:noFill/>
        </p:spPr>
        <p:txBody>
          <a:bodyPr wrap="square" rtlCol="0">
            <a:spAutoFit/>
          </a:bodyPr>
          <a:lstStyle/>
          <a:p>
            <a:r>
              <a:rPr lang="en-US" sz="2800" dirty="0" smtClean="0">
                <a:solidFill>
                  <a:prstClr val="black"/>
                </a:solidFill>
                <a:effectLst>
                  <a:outerShdw blurRad="50800" dist="25400" dir="2700000" algn="tl" rotWithShape="0">
                    <a:prstClr val="black">
                      <a:alpha val="40000"/>
                    </a:prstClr>
                  </a:outerShdw>
                </a:effectLst>
              </a:rPr>
              <a:t>Change the following rational numbers to decimals.</a:t>
            </a:r>
            <a:endParaRPr lang="en-US" sz="2800" dirty="0">
              <a:solidFill>
                <a:prstClr val="black"/>
              </a:solidFill>
              <a:effectLst>
                <a:outerShdw blurRad="50800" dist="25400" dir="2700000" algn="tl" rotWithShape="0">
                  <a:prstClr val="black">
                    <a:alpha val="40000"/>
                  </a:prstClr>
                </a:outerShdw>
              </a:effectLst>
            </a:endParaRPr>
          </a:p>
        </p:txBody>
      </p:sp>
      <p:sp>
        <p:nvSpPr>
          <p:cNvPr id="5" name="TextBox 4"/>
          <p:cNvSpPr txBox="1"/>
          <p:nvPr/>
        </p:nvSpPr>
        <p:spPr>
          <a:xfrm>
            <a:off x="914400" y="825812"/>
            <a:ext cx="7315200" cy="553998"/>
          </a:xfrm>
          <a:prstGeom prst="rect">
            <a:avLst/>
          </a:prstGeom>
          <a:noFill/>
        </p:spPr>
        <p:txBody>
          <a:bodyPr wrap="square" rtlCol="0">
            <a:spAutoFit/>
          </a:bodyPr>
          <a:lstStyle/>
          <a:p>
            <a:r>
              <a:rPr lang="en-US" sz="3000" b="1" dirty="0" smtClean="0">
                <a:solidFill>
                  <a:srgbClr val="6F3D25"/>
                </a:solidFill>
                <a:effectLst>
                  <a:outerShdw blurRad="50800" dist="25400" dir="2700000" algn="tl" rotWithShape="0">
                    <a:prstClr val="black">
                      <a:alpha val="40000"/>
                    </a:prstClr>
                  </a:outerShdw>
                </a:effectLst>
              </a:rPr>
              <a:t>Example 1</a:t>
            </a:r>
            <a:endParaRPr lang="en-US" sz="3000" b="1" dirty="0">
              <a:solidFill>
                <a:srgbClr val="6F3D25"/>
              </a:solidFill>
              <a:effectLst>
                <a:outerShdw blurRad="50800" dist="25400" dir="2700000" algn="tl" rotWithShape="0">
                  <a:prstClr val="black">
                    <a:alpha val="40000"/>
                  </a:prstClr>
                </a:outerShdw>
              </a:effectLst>
            </a:endParaRPr>
          </a:p>
        </p:txBody>
      </p:sp>
      <p:sp>
        <p:nvSpPr>
          <p:cNvPr id="6" name="TextBox 5"/>
          <p:cNvSpPr txBox="1"/>
          <p:nvPr/>
        </p:nvSpPr>
        <p:spPr>
          <a:xfrm>
            <a:off x="914400" y="2595647"/>
            <a:ext cx="1675181" cy="523220"/>
          </a:xfrm>
          <a:prstGeom prst="rect">
            <a:avLst/>
          </a:prstGeom>
          <a:noFill/>
        </p:spPr>
        <p:txBody>
          <a:bodyPr wrap="square" rtlCol="0">
            <a:spAutoFit/>
          </a:bodyPr>
          <a:lstStyle/>
          <a:p>
            <a:r>
              <a:rPr lang="en-US" sz="2800" dirty="0" smtClean="0">
                <a:solidFill>
                  <a:prstClr val="black"/>
                </a:solidFill>
                <a:effectLst>
                  <a:outerShdw blurRad="50800" dist="25400" dir="2700000" algn="tl" rotWithShape="0">
                    <a:prstClr val="black">
                      <a:alpha val="40000"/>
                    </a:prstClr>
                  </a:outerShdw>
                </a:effectLst>
              </a:rPr>
              <a:t>b.  </a:t>
            </a:r>
            <a:endParaRPr lang="en-US" sz="2800" dirty="0">
              <a:solidFill>
                <a:prstClr val="black"/>
              </a:solidFill>
              <a:effectLst>
                <a:outerShdw blurRad="50800" dist="25400" dir="2700000" algn="tl" rotWithShape="0">
                  <a:prstClr val="black">
                    <a:alpha val="40000"/>
                  </a:prstClr>
                </a:outerShdw>
              </a:effectLst>
            </a:endParaRPr>
          </a:p>
        </p:txBody>
      </p:sp>
      <p:sp>
        <p:nvSpPr>
          <p:cNvPr id="11" name="TextBox 10"/>
          <p:cNvSpPr txBox="1"/>
          <p:nvPr/>
        </p:nvSpPr>
        <p:spPr>
          <a:xfrm>
            <a:off x="4756503" y="3639534"/>
            <a:ext cx="1439475" cy="523220"/>
          </a:xfrm>
          <a:prstGeom prst="rect">
            <a:avLst/>
          </a:prstGeom>
          <a:noFill/>
        </p:spPr>
        <p:txBody>
          <a:bodyPr wrap="square" rtlCol="0">
            <a:spAutoFit/>
          </a:bodyPr>
          <a:lstStyle/>
          <a:p>
            <a:r>
              <a:rPr lang="en-US" sz="2800" dirty="0" smtClean="0">
                <a:solidFill>
                  <a:prstClr val="black"/>
                </a:solidFill>
                <a:effectLst>
                  <a:outerShdw blurRad="50800" dist="25400" dir="2700000" algn="tl" rotWithShape="0">
                    <a:prstClr val="black">
                      <a:alpha val="40000"/>
                    </a:prstClr>
                  </a:outerShdw>
                </a:effectLst>
              </a:rPr>
              <a:t>= 6.08</a:t>
            </a:r>
            <a:endParaRPr lang="en-US" sz="2800" dirty="0">
              <a:solidFill>
                <a:prstClr val="black"/>
              </a:solidFill>
              <a:effectLst>
                <a:outerShdw blurRad="50800" dist="25400" dir="2700000" algn="tl" rotWithShape="0">
                  <a:prstClr val="black">
                    <a:alpha val="40000"/>
                  </a:prstClr>
                </a:outerShdw>
              </a:effectLst>
            </a:endParaRPr>
          </a:p>
        </p:txBody>
      </p:sp>
      <p:grpSp>
        <p:nvGrpSpPr>
          <p:cNvPr id="8" name="Group 7"/>
          <p:cNvGrpSpPr/>
          <p:nvPr/>
        </p:nvGrpSpPr>
        <p:grpSpPr>
          <a:xfrm>
            <a:off x="1977361" y="3394713"/>
            <a:ext cx="1784363" cy="1009865"/>
            <a:chOff x="2057826" y="3394713"/>
            <a:chExt cx="1784363" cy="1009865"/>
          </a:xfrm>
        </p:grpSpPr>
        <p:sp>
          <p:nvSpPr>
            <p:cNvPr id="26" name="TextBox 25"/>
            <p:cNvSpPr txBox="1"/>
            <p:nvPr/>
          </p:nvSpPr>
          <p:spPr>
            <a:xfrm>
              <a:off x="2326234" y="3394713"/>
              <a:ext cx="1515955" cy="523220"/>
            </a:xfrm>
            <a:prstGeom prst="rect">
              <a:avLst/>
            </a:prstGeom>
            <a:noFill/>
          </p:spPr>
          <p:txBody>
            <a:bodyPr wrap="square" rtlCol="0">
              <a:spAutoFit/>
            </a:bodyPr>
            <a:lstStyle/>
            <a:p>
              <a:pPr algn="ctr">
                <a:spcAft>
                  <a:spcPts val="600"/>
                </a:spcAft>
              </a:pPr>
              <a:r>
                <a:rPr lang="en-US" sz="2800" dirty="0" smtClean="0">
                  <a:solidFill>
                    <a:prstClr val="black"/>
                  </a:solidFill>
                  <a:effectLst>
                    <a:outerShdw blurRad="50800" dist="25400" dir="2700000" algn="tl" rotWithShape="0">
                      <a:prstClr val="black">
                        <a:alpha val="40000"/>
                      </a:prstClr>
                    </a:outerShdw>
                  </a:effectLst>
                </a:rPr>
                <a:t>152 × 4</a:t>
              </a:r>
              <a:endParaRPr lang="en-US" sz="2800" dirty="0">
                <a:solidFill>
                  <a:prstClr val="black"/>
                </a:solidFill>
                <a:effectLst>
                  <a:outerShdw blurRad="50800" dist="25400" dir="2700000" algn="tl" rotWithShape="0">
                    <a:prstClr val="black">
                      <a:alpha val="40000"/>
                    </a:prstClr>
                  </a:outerShdw>
                </a:effectLst>
              </a:endParaRPr>
            </a:p>
          </p:txBody>
        </p:sp>
        <p:sp>
          <p:nvSpPr>
            <p:cNvPr id="27" name="TextBox 26"/>
            <p:cNvSpPr txBox="1"/>
            <p:nvPr/>
          </p:nvSpPr>
          <p:spPr>
            <a:xfrm>
              <a:off x="2326234" y="3881358"/>
              <a:ext cx="1515955" cy="523220"/>
            </a:xfrm>
            <a:prstGeom prst="rect">
              <a:avLst/>
            </a:prstGeom>
            <a:noFill/>
          </p:spPr>
          <p:txBody>
            <a:bodyPr wrap="square" rtlCol="0">
              <a:spAutoFit/>
            </a:bodyPr>
            <a:lstStyle/>
            <a:p>
              <a:pPr algn="ctr">
                <a:spcAft>
                  <a:spcPts val="600"/>
                </a:spcAft>
              </a:pPr>
              <a:r>
                <a:rPr lang="en-US" sz="2800" dirty="0" smtClean="0">
                  <a:solidFill>
                    <a:prstClr val="black"/>
                  </a:solidFill>
                  <a:effectLst>
                    <a:outerShdw blurRad="50800" dist="25400" dir="2700000" algn="tl" rotWithShape="0">
                      <a:prstClr val="black">
                        <a:alpha val="40000"/>
                      </a:prstClr>
                    </a:outerShdw>
                  </a:effectLst>
                </a:rPr>
                <a:t>25 × 4</a:t>
              </a:r>
              <a:endParaRPr lang="en-US" sz="2800" dirty="0">
                <a:solidFill>
                  <a:prstClr val="black"/>
                </a:solidFill>
                <a:effectLst>
                  <a:outerShdw blurRad="50800" dist="25400" dir="2700000" algn="tl" rotWithShape="0">
                    <a:prstClr val="black">
                      <a:alpha val="40000"/>
                    </a:prstClr>
                  </a:outerShdw>
                </a:effectLst>
              </a:endParaRPr>
            </a:p>
          </p:txBody>
        </p:sp>
        <p:cxnSp>
          <p:nvCxnSpPr>
            <p:cNvPr id="28" name="Straight Connector 27"/>
            <p:cNvCxnSpPr/>
            <p:nvPr/>
          </p:nvCxnSpPr>
          <p:spPr>
            <a:xfrm>
              <a:off x="2479727" y="3895988"/>
              <a:ext cx="1208968" cy="0"/>
            </a:xfrm>
            <a:prstGeom prst="line">
              <a:avLst/>
            </a:prstGeom>
            <a:ln w="31750">
              <a:solidFill>
                <a:schemeClr val="tx1"/>
              </a:solidFill>
            </a:ln>
            <a:effectLst>
              <a:outerShdw blurRad="40000" dist="12700" dir="5400000" rotWithShape="0">
                <a:srgbClr val="000000">
                  <a:alpha val="38000"/>
                </a:srgbClr>
              </a:outerShdw>
            </a:effectLst>
          </p:spPr>
          <p:style>
            <a:lnRef idx="2">
              <a:schemeClr val="accent1"/>
            </a:lnRef>
            <a:fillRef idx="0">
              <a:schemeClr val="accent1"/>
            </a:fillRef>
            <a:effectRef idx="1">
              <a:schemeClr val="accent1"/>
            </a:effectRef>
            <a:fontRef idx="minor">
              <a:schemeClr val="tx1"/>
            </a:fontRef>
          </p:style>
        </p:cxnSp>
        <p:sp>
          <p:nvSpPr>
            <p:cNvPr id="40" name="TextBox 39"/>
            <p:cNvSpPr txBox="1"/>
            <p:nvPr/>
          </p:nvSpPr>
          <p:spPr>
            <a:xfrm>
              <a:off x="2057826" y="3638636"/>
              <a:ext cx="420847" cy="523220"/>
            </a:xfrm>
            <a:prstGeom prst="rect">
              <a:avLst/>
            </a:prstGeom>
            <a:noFill/>
          </p:spPr>
          <p:txBody>
            <a:bodyPr wrap="square" rtlCol="0">
              <a:spAutoFit/>
            </a:bodyPr>
            <a:lstStyle/>
            <a:p>
              <a:pPr>
                <a:spcAft>
                  <a:spcPts val="600"/>
                </a:spcAft>
              </a:pPr>
              <a:r>
                <a:rPr lang="en-US" sz="2800" dirty="0" smtClean="0">
                  <a:solidFill>
                    <a:prstClr val="black"/>
                  </a:solidFill>
                  <a:effectLst>
                    <a:outerShdw blurRad="50800" dist="25400" dir="2700000" algn="tl" rotWithShape="0">
                      <a:prstClr val="black">
                        <a:alpha val="40000"/>
                      </a:prstClr>
                    </a:outerShdw>
                  </a:effectLst>
                </a:rPr>
                <a:t>=</a:t>
              </a:r>
              <a:endParaRPr lang="en-US" sz="2800" dirty="0">
                <a:solidFill>
                  <a:prstClr val="black"/>
                </a:solidFill>
                <a:effectLst>
                  <a:outerShdw blurRad="50800" dist="25400" dir="2700000" algn="tl" rotWithShape="0">
                    <a:prstClr val="black">
                      <a:alpha val="40000"/>
                    </a:prstClr>
                  </a:outerShdw>
                </a:effectLst>
              </a:endParaRPr>
            </a:p>
          </p:txBody>
        </p:sp>
      </p:grpSp>
      <p:grpSp>
        <p:nvGrpSpPr>
          <p:cNvPr id="41" name="Group 40"/>
          <p:cNvGrpSpPr/>
          <p:nvPr/>
        </p:nvGrpSpPr>
        <p:grpSpPr>
          <a:xfrm>
            <a:off x="1408185" y="2390916"/>
            <a:ext cx="850404" cy="1002550"/>
            <a:chOff x="722986" y="2703671"/>
            <a:chExt cx="601065" cy="1002550"/>
          </a:xfrm>
        </p:grpSpPr>
        <p:sp>
          <p:nvSpPr>
            <p:cNvPr id="42" name="TextBox 41"/>
            <p:cNvSpPr txBox="1"/>
            <p:nvPr/>
          </p:nvSpPr>
          <p:spPr>
            <a:xfrm>
              <a:off x="722986" y="2703671"/>
              <a:ext cx="601065" cy="523220"/>
            </a:xfrm>
            <a:prstGeom prst="rect">
              <a:avLst/>
            </a:prstGeom>
            <a:noFill/>
          </p:spPr>
          <p:txBody>
            <a:bodyPr wrap="square" rtlCol="0">
              <a:spAutoFit/>
            </a:bodyPr>
            <a:lstStyle/>
            <a:p>
              <a:pPr algn="ctr">
                <a:spcAft>
                  <a:spcPts val="600"/>
                </a:spcAft>
              </a:pPr>
              <a:r>
                <a:rPr lang="en-US" sz="2800" dirty="0" smtClean="0">
                  <a:solidFill>
                    <a:prstClr val="black"/>
                  </a:solidFill>
                  <a:effectLst>
                    <a:outerShdw blurRad="50800" dist="25400" dir="2700000" algn="tl" rotWithShape="0">
                      <a:prstClr val="black">
                        <a:alpha val="40000"/>
                      </a:prstClr>
                    </a:outerShdw>
                  </a:effectLst>
                </a:rPr>
                <a:t>152</a:t>
              </a:r>
              <a:endParaRPr lang="en-US" sz="2800" dirty="0">
                <a:solidFill>
                  <a:prstClr val="black"/>
                </a:solidFill>
                <a:effectLst>
                  <a:outerShdw blurRad="50800" dist="25400" dir="2700000" algn="tl" rotWithShape="0">
                    <a:prstClr val="black">
                      <a:alpha val="40000"/>
                    </a:prstClr>
                  </a:outerShdw>
                </a:effectLst>
              </a:endParaRPr>
            </a:p>
          </p:txBody>
        </p:sp>
        <p:sp>
          <p:nvSpPr>
            <p:cNvPr id="43" name="TextBox 42"/>
            <p:cNvSpPr txBox="1"/>
            <p:nvPr/>
          </p:nvSpPr>
          <p:spPr>
            <a:xfrm>
              <a:off x="722986" y="3183001"/>
              <a:ext cx="601065" cy="523220"/>
            </a:xfrm>
            <a:prstGeom prst="rect">
              <a:avLst/>
            </a:prstGeom>
            <a:noFill/>
          </p:spPr>
          <p:txBody>
            <a:bodyPr wrap="square" rtlCol="0">
              <a:spAutoFit/>
            </a:bodyPr>
            <a:lstStyle/>
            <a:p>
              <a:pPr algn="ctr">
                <a:spcAft>
                  <a:spcPts val="600"/>
                </a:spcAft>
              </a:pPr>
              <a:r>
                <a:rPr lang="en-US" sz="2800" dirty="0" smtClean="0">
                  <a:solidFill>
                    <a:prstClr val="black"/>
                  </a:solidFill>
                  <a:effectLst>
                    <a:outerShdw blurRad="50800" dist="25400" dir="2700000" algn="tl" rotWithShape="0">
                      <a:prstClr val="black">
                        <a:alpha val="40000"/>
                      </a:prstClr>
                    </a:outerShdw>
                  </a:effectLst>
                </a:rPr>
                <a:t>25</a:t>
              </a:r>
              <a:endParaRPr lang="en-US" sz="2800" dirty="0">
                <a:solidFill>
                  <a:prstClr val="black"/>
                </a:solidFill>
                <a:effectLst>
                  <a:outerShdw blurRad="50800" dist="25400" dir="2700000" algn="tl" rotWithShape="0">
                    <a:prstClr val="black">
                      <a:alpha val="40000"/>
                    </a:prstClr>
                  </a:outerShdw>
                </a:effectLst>
              </a:endParaRPr>
            </a:p>
          </p:txBody>
        </p:sp>
        <p:cxnSp>
          <p:nvCxnSpPr>
            <p:cNvPr id="44" name="Straight Connector 43"/>
            <p:cNvCxnSpPr/>
            <p:nvPr/>
          </p:nvCxnSpPr>
          <p:spPr>
            <a:xfrm>
              <a:off x="794918" y="3204946"/>
              <a:ext cx="457200" cy="0"/>
            </a:xfrm>
            <a:prstGeom prst="line">
              <a:avLst/>
            </a:prstGeom>
            <a:ln w="31750">
              <a:solidFill>
                <a:schemeClr val="tx1"/>
              </a:solidFill>
            </a:ln>
            <a:effectLst>
              <a:outerShdw blurRad="40000" dist="12700" dir="5400000" rotWithShape="0">
                <a:srgbClr val="000000">
                  <a:alpha val="38000"/>
                </a:srgbClr>
              </a:outerShdw>
            </a:effectLst>
          </p:spPr>
          <p:style>
            <a:lnRef idx="2">
              <a:schemeClr val="accent1"/>
            </a:lnRef>
            <a:fillRef idx="0">
              <a:schemeClr val="accent1"/>
            </a:fillRef>
            <a:effectRef idx="1">
              <a:schemeClr val="accent1"/>
            </a:effectRef>
            <a:fontRef idx="minor">
              <a:schemeClr val="tx1"/>
            </a:fontRef>
          </p:style>
        </p:cxnSp>
      </p:grpSp>
      <p:grpSp>
        <p:nvGrpSpPr>
          <p:cNvPr id="45" name="Group 44"/>
          <p:cNvGrpSpPr/>
          <p:nvPr/>
        </p:nvGrpSpPr>
        <p:grpSpPr>
          <a:xfrm>
            <a:off x="1200625" y="3394713"/>
            <a:ext cx="850404" cy="1002550"/>
            <a:chOff x="722986" y="2703671"/>
            <a:chExt cx="601065" cy="1002550"/>
          </a:xfrm>
        </p:grpSpPr>
        <p:sp>
          <p:nvSpPr>
            <p:cNvPr id="46" name="TextBox 45"/>
            <p:cNvSpPr txBox="1"/>
            <p:nvPr/>
          </p:nvSpPr>
          <p:spPr>
            <a:xfrm>
              <a:off x="722986" y="2703671"/>
              <a:ext cx="601065" cy="523220"/>
            </a:xfrm>
            <a:prstGeom prst="rect">
              <a:avLst/>
            </a:prstGeom>
            <a:noFill/>
          </p:spPr>
          <p:txBody>
            <a:bodyPr wrap="square" rtlCol="0">
              <a:spAutoFit/>
            </a:bodyPr>
            <a:lstStyle/>
            <a:p>
              <a:pPr algn="ctr">
                <a:spcAft>
                  <a:spcPts val="600"/>
                </a:spcAft>
              </a:pPr>
              <a:r>
                <a:rPr lang="en-US" sz="2800" dirty="0" smtClean="0">
                  <a:solidFill>
                    <a:prstClr val="black"/>
                  </a:solidFill>
                  <a:effectLst>
                    <a:outerShdw blurRad="50800" dist="25400" dir="2700000" algn="tl" rotWithShape="0">
                      <a:prstClr val="black">
                        <a:alpha val="40000"/>
                      </a:prstClr>
                    </a:outerShdw>
                  </a:effectLst>
                </a:rPr>
                <a:t>152</a:t>
              </a:r>
              <a:endParaRPr lang="en-US" sz="2800" dirty="0">
                <a:solidFill>
                  <a:prstClr val="black"/>
                </a:solidFill>
                <a:effectLst>
                  <a:outerShdw blurRad="50800" dist="25400" dir="2700000" algn="tl" rotWithShape="0">
                    <a:prstClr val="black">
                      <a:alpha val="40000"/>
                    </a:prstClr>
                  </a:outerShdw>
                </a:effectLst>
              </a:endParaRPr>
            </a:p>
          </p:txBody>
        </p:sp>
        <p:sp>
          <p:nvSpPr>
            <p:cNvPr id="47" name="TextBox 46"/>
            <p:cNvSpPr txBox="1"/>
            <p:nvPr/>
          </p:nvSpPr>
          <p:spPr>
            <a:xfrm>
              <a:off x="722986" y="3183001"/>
              <a:ext cx="601065" cy="523220"/>
            </a:xfrm>
            <a:prstGeom prst="rect">
              <a:avLst/>
            </a:prstGeom>
            <a:noFill/>
          </p:spPr>
          <p:txBody>
            <a:bodyPr wrap="square" rtlCol="0">
              <a:spAutoFit/>
            </a:bodyPr>
            <a:lstStyle/>
            <a:p>
              <a:pPr algn="ctr">
                <a:spcAft>
                  <a:spcPts val="600"/>
                </a:spcAft>
              </a:pPr>
              <a:r>
                <a:rPr lang="en-US" sz="2800" dirty="0" smtClean="0">
                  <a:solidFill>
                    <a:prstClr val="black"/>
                  </a:solidFill>
                  <a:effectLst>
                    <a:outerShdw blurRad="50800" dist="25400" dir="2700000" algn="tl" rotWithShape="0">
                      <a:prstClr val="black">
                        <a:alpha val="40000"/>
                      </a:prstClr>
                    </a:outerShdw>
                  </a:effectLst>
                </a:rPr>
                <a:t>25</a:t>
              </a:r>
              <a:endParaRPr lang="en-US" sz="2800" dirty="0">
                <a:solidFill>
                  <a:prstClr val="black"/>
                </a:solidFill>
                <a:effectLst>
                  <a:outerShdw blurRad="50800" dist="25400" dir="2700000" algn="tl" rotWithShape="0">
                    <a:prstClr val="black">
                      <a:alpha val="40000"/>
                    </a:prstClr>
                  </a:outerShdw>
                </a:effectLst>
              </a:endParaRPr>
            </a:p>
          </p:txBody>
        </p:sp>
        <p:cxnSp>
          <p:nvCxnSpPr>
            <p:cNvPr id="48" name="Straight Connector 47"/>
            <p:cNvCxnSpPr/>
            <p:nvPr/>
          </p:nvCxnSpPr>
          <p:spPr>
            <a:xfrm>
              <a:off x="794918" y="3204946"/>
              <a:ext cx="457200" cy="0"/>
            </a:xfrm>
            <a:prstGeom prst="line">
              <a:avLst/>
            </a:prstGeom>
            <a:ln w="31750">
              <a:solidFill>
                <a:schemeClr val="tx1"/>
              </a:solidFill>
            </a:ln>
            <a:effectLst>
              <a:outerShdw blurRad="40000" dist="12700" dir="5400000" rotWithShape="0">
                <a:srgbClr val="000000">
                  <a:alpha val="38000"/>
                </a:srgbClr>
              </a:outerShdw>
            </a:effectLst>
          </p:spPr>
          <p:style>
            <a:lnRef idx="2">
              <a:schemeClr val="accent1"/>
            </a:lnRef>
            <a:fillRef idx="0">
              <a:schemeClr val="accent1"/>
            </a:fillRef>
            <a:effectRef idx="1">
              <a:schemeClr val="accent1"/>
            </a:effectRef>
            <a:fontRef idx="minor">
              <a:schemeClr val="tx1"/>
            </a:fontRef>
          </p:style>
        </p:cxnSp>
      </p:grpSp>
      <p:grpSp>
        <p:nvGrpSpPr>
          <p:cNvPr id="9" name="Group 8"/>
          <p:cNvGrpSpPr/>
          <p:nvPr/>
        </p:nvGrpSpPr>
        <p:grpSpPr>
          <a:xfrm>
            <a:off x="3631766" y="3394713"/>
            <a:ext cx="1177988" cy="1002550"/>
            <a:chOff x="3631766" y="3394713"/>
            <a:chExt cx="1177988" cy="1002550"/>
          </a:xfrm>
        </p:grpSpPr>
        <p:sp>
          <p:nvSpPr>
            <p:cNvPr id="30" name="TextBox 29"/>
            <p:cNvSpPr txBox="1"/>
            <p:nvPr/>
          </p:nvSpPr>
          <p:spPr>
            <a:xfrm>
              <a:off x="3631766" y="3639851"/>
              <a:ext cx="420847" cy="523220"/>
            </a:xfrm>
            <a:prstGeom prst="rect">
              <a:avLst/>
            </a:prstGeom>
            <a:noFill/>
          </p:spPr>
          <p:txBody>
            <a:bodyPr wrap="square" rtlCol="0">
              <a:spAutoFit/>
            </a:bodyPr>
            <a:lstStyle/>
            <a:p>
              <a:pPr>
                <a:spcAft>
                  <a:spcPts val="600"/>
                </a:spcAft>
              </a:pPr>
              <a:r>
                <a:rPr lang="en-US" sz="2800" dirty="0" smtClean="0">
                  <a:solidFill>
                    <a:prstClr val="black"/>
                  </a:solidFill>
                  <a:effectLst>
                    <a:outerShdw blurRad="50800" dist="25400" dir="2700000" algn="tl" rotWithShape="0">
                      <a:prstClr val="black">
                        <a:alpha val="40000"/>
                      </a:prstClr>
                    </a:outerShdw>
                  </a:effectLst>
                </a:rPr>
                <a:t>=</a:t>
              </a:r>
              <a:endParaRPr lang="en-US" sz="2800" dirty="0">
                <a:solidFill>
                  <a:prstClr val="black"/>
                </a:solidFill>
                <a:effectLst>
                  <a:outerShdw blurRad="50800" dist="25400" dir="2700000" algn="tl" rotWithShape="0">
                    <a:prstClr val="black">
                      <a:alpha val="40000"/>
                    </a:prstClr>
                  </a:outerShdw>
                </a:effectLst>
              </a:endParaRPr>
            </a:p>
          </p:txBody>
        </p:sp>
        <p:grpSp>
          <p:nvGrpSpPr>
            <p:cNvPr id="49" name="Group 48"/>
            <p:cNvGrpSpPr/>
            <p:nvPr/>
          </p:nvGrpSpPr>
          <p:grpSpPr>
            <a:xfrm>
              <a:off x="3959350" y="3394713"/>
              <a:ext cx="850404" cy="1002550"/>
              <a:chOff x="722986" y="2703671"/>
              <a:chExt cx="601065" cy="1002550"/>
            </a:xfrm>
          </p:grpSpPr>
          <p:sp>
            <p:nvSpPr>
              <p:cNvPr id="50" name="TextBox 49"/>
              <p:cNvSpPr txBox="1"/>
              <p:nvPr/>
            </p:nvSpPr>
            <p:spPr>
              <a:xfrm>
                <a:off x="722986" y="2703671"/>
                <a:ext cx="601065" cy="523220"/>
              </a:xfrm>
              <a:prstGeom prst="rect">
                <a:avLst/>
              </a:prstGeom>
              <a:noFill/>
            </p:spPr>
            <p:txBody>
              <a:bodyPr wrap="square" rtlCol="0">
                <a:spAutoFit/>
              </a:bodyPr>
              <a:lstStyle/>
              <a:p>
                <a:pPr algn="ctr">
                  <a:spcAft>
                    <a:spcPts val="600"/>
                  </a:spcAft>
                </a:pPr>
                <a:r>
                  <a:rPr lang="en-US" sz="2800" dirty="0" smtClean="0">
                    <a:solidFill>
                      <a:prstClr val="black"/>
                    </a:solidFill>
                    <a:effectLst>
                      <a:outerShdw blurRad="50800" dist="25400" dir="2700000" algn="tl" rotWithShape="0">
                        <a:prstClr val="black">
                          <a:alpha val="40000"/>
                        </a:prstClr>
                      </a:outerShdw>
                    </a:effectLst>
                  </a:rPr>
                  <a:t>608</a:t>
                </a:r>
                <a:endParaRPr lang="en-US" sz="2800" dirty="0">
                  <a:solidFill>
                    <a:prstClr val="black"/>
                  </a:solidFill>
                  <a:effectLst>
                    <a:outerShdw blurRad="50800" dist="25400" dir="2700000" algn="tl" rotWithShape="0">
                      <a:prstClr val="black">
                        <a:alpha val="40000"/>
                      </a:prstClr>
                    </a:outerShdw>
                  </a:effectLst>
                </a:endParaRPr>
              </a:p>
            </p:txBody>
          </p:sp>
          <p:sp>
            <p:nvSpPr>
              <p:cNvPr id="51" name="TextBox 50"/>
              <p:cNvSpPr txBox="1"/>
              <p:nvPr/>
            </p:nvSpPr>
            <p:spPr>
              <a:xfrm>
                <a:off x="722986" y="3183001"/>
                <a:ext cx="601065" cy="523220"/>
              </a:xfrm>
              <a:prstGeom prst="rect">
                <a:avLst/>
              </a:prstGeom>
              <a:noFill/>
            </p:spPr>
            <p:txBody>
              <a:bodyPr wrap="square" rtlCol="0">
                <a:spAutoFit/>
              </a:bodyPr>
              <a:lstStyle/>
              <a:p>
                <a:pPr algn="ctr">
                  <a:spcAft>
                    <a:spcPts val="600"/>
                  </a:spcAft>
                </a:pPr>
                <a:r>
                  <a:rPr lang="en-US" sz="2800" dirty="0" smtClean="0">
                    <a:solidFill>
                      <a:prstClr val="black"/>
                    </a:solidFill>
                    <a:effectLst>
                      <a:outerShdw blurRad="50800" dist="25400" dir="2700000" algn="tl" rotWithShape="0">
                        <a:prstClr val="black">
                          <a:alpha val="40000"/>
                        </a:prstClr>
                      </a:outerShdw>
                    </a:effectLst>
                  </a:rPr>
                  <a:t>100</a:t>
                </a:r>
                <a:endParaRPr lang="en-US" sz="2800" dirty="0">
                  <a:solidFill>
                    <a:prstClr val="black"/>
                  </a:solidFill>
                  <a:effectLst>
                    <a:outerShdw blurRad="50800" dist="25400" dir="2700000" algn="tl" rotWithShape="0">
                      <a:prstClr val="black">
                        <a:alpha val="40000"/>
                      </a:prstClr>
                    </a:outerShdw>
                  </a:effectLst>
                </a:endParaRPr>
              </a:p>
            </p:txBody>
          </p:sp>
          <p:cxnSp>
            <p:nvCxnSpPr>
              <p:cNvPr id="52" name="Straight Connector 51"/>
              <p:cNvCxnSpPr/>
              <p:nvPr/>
            </p:nvCxnSpPr>
            <p:spPr>
              <a:xfrm>
                <a:off x="794918" y="3204946"/>
                <a:ext cx="457200" cy="0"/>
              </a:xfrm>
              <a:prstGeom prst="line">
                <a:avLst/>
              </a:prstGeom>
              <a:ln w="31750">
                <a:solidFill>
                  <a:schemeClr val="tx1"/>
                </a:solidFill>
              </a:ln>
              <a:effectLst>
                <a:outerShdw blurRad="40000" dist="12700" dir="5400000" rotWithShape="0">
                  <a:srgbClr val="000000">
                    <a:alpha val="38000"/>
                  </a:srgbClr>
                </a:outerShdw>
              </a:effectLst>
            </p:spPr>
            <p:style>
              <a:lnRef idx="2">
                <a:schemeClr val="accent1"/>
              </a:lnRef>
              <a:fillRef idx="0">
                <a:schemeClr val="accent1"/>
              </a:fillRef>
              <a:effectRef idx="1">
                <a:schemeClr val="accent1"/>
              </a:effectRef>
              <a:fontRef idx="minor">
                <a:schemeClr val="tx1"/>
              </a:fontRef>
            </p:style>
          </p:cxnSp>
        </p:grpSp>
      </p:grpSp>
    </p:spTree>
    <p:extLst>
      <p:ext uri="{BB962C8B-B14F-4D97-AF65-F5344CB8AC3E}">
        <p14:creationId xmlns:p14="http://schemas.microsoft.com/office/powerpoint/2010/main" val="389301730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nodeType="withEffect">
                                  <p:stCondLst>
                                    <p:cond delay="0"/>
                                  </p:stCondLst>
                                  <p:childTnLst>
                                    <p:set>
                                      <p:cBhvr>
                                        <p:cTn id="9" dur="1" fill="hold">
                                          <p:stCondLst>
                                            <p:cond delay="0"/>
                                          </p:stCondLst>
                                        </p:cTn>
                                        <p:tgtEl>
                                          <p:spTgt spid="41"/>
                                        </p:tgtEl>
                                        <p:attrNameLst>
                                          <p:attrName>style.visibility</p:attrName>
                                        </p:attrNameLst>
                                      </p:cBhvr>
                                      <p:to>
                                        <p:strVal val="visible"/>
                                      </p:to>
                                    </p:set>
                                    <p:animEffect transition="in" filter="fade">
                                      <p:cBhvr>
                                        <p:cTn id="10" dur="500"/>
                                        <p:tgtEl>
                                          <p:spTgt spid="41"/>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45"/>
                                        </p:tgtEl>
                                        <p:attrNameLst>
                                          <p:attrName>style.visibility</p:attrName>
                                        </p:attrNameLst>
                                      </p:cBhvr>
                                      <p:to>
                                        <p:strVal val="visible"/>
                                      </p:to>
                                    </p:set>
                                    <p:animEffect transition="in" filter="fade">
                                      <p:cBhvr>
                                        <p:cTn id="15" dur="500"/>
                                        <p:tgtEl>
                                          <p:spTgt spid="4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5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500"/>
                                        <p:tgtEl>
                                          <p:spTgt spid="9"/>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fade">
                                      <p:cBhvr>
                                        <p:cTn id="3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Section 5.5</a:t>
            </a:r>
            <a:endParaRPr lang="en-US" dirty="0"/>
          </a:p>
        </p:txBody>
      </p:sp>
      <p:sp>
        <p:nvSpPr>
          <p:cNvPr id="3" name="Text Placeholder 2"/>
          <p:cNvSpPr>
            <a:spLocks noGrp="1"/>
          </p:cNvSpPr>
          <p:nvPr>
            <p:ph type="body" sz="quarter" idx="11"/>
          </p:nvPr>
        </p:nvSpPr>
        <p:spPr/>
        <p:txBody>
          <a:bodyPr/>
          <a:lstStyle/>
          <a:p>
            <a:r>
              <a:rPr lang="en-US" dirty="0" smtClean="0"/>
              <a:t>p. 221</a:t>
            </a:r>
            <a:endParaRPr lang="en-US" dirty="0"/>
          </a:p>
        </p:txBody>
      </p:sp>
      <p:sp>
        <p:nvSpPr>
          <p:cNvPr id="4" name="TextBox 3"/>
          <p:cNvSpPr txBox="1"/>
          <p:nvPr/>
        </p:nvSpPr>
        <p:spPr>
          <a:xfrm>
            <a:off x="914400" y="1470352"/>
            <a:ext cx="7315200" cy="523220"/>
          </a:xfrm>
          <a:prstGeom prst="rect">
            <a:avLst/>
          </a:prstGeom>
          <a:noFill/>
        </p:spPr>
        <p:txBody>
          <a:bodyPr wrap="square" rtlCol="0">
            <a:spAutoFit/>
          </a:bodyPr>
          <a:lstStyle/>
          <a:p>
            <a:r>
              <a:rPr lang="en-US" sz="2800" dirty="0" smtClean="0">
                <a:solidFill>
                  <a:prstClr val="black"/>
                </a:solidFill>
                <a:effectLst>
                  <a:outerShdw blurRad="50800" dist="25400" dir="2700000" algn="tl" rotWithShape="0">
                    <a:prstClr val="black">
                      <a:alpha val="40000"/>
                    </a:prstClr>
                  </a:outerShdw>
                </a:effectLst>
              </a:rPr>
              <a:t>Express each rational number as a decimal.</a:t>
            </a:r>
            <a:endParaRPr lang="en-US" sz="2800" dirty="0">
              <a:solidFill>
                <a:prstClr val="black"/>
              </a:solidFill>
              <a:effectLst>
                <a:outerShdw blurRad="50800" dist="25400" dir="2700000" algn="tl" rotWithShape="0">
                  <a:prstClr val="black">
                    <a:alpha val="40000"/>
                  </a:prstClr>
                </a:outerShdw>
              </a:effectLst>
            </a:endParaRPr>
          </a:p>
        </p:txBody>
      </p:sp>
      <p:sp>
        <p:nvSpPr>
          <p:cNvPr id="5" name="TextBox 4"/>
          <p:cNvSpPr txBox="1"/>
          <p:nvPr/>
        </p:nvSpPr>
        <p:spPr>
          <a:xfrm>
            <a:off x="914400" y="825812"/>
            <a:ext cx="7315200" cy="553998"/>
          </a:xfrm>
          <a:prstGeom prst="rect">
            <a:avLst/>
          </a:prstGeom>
          <a:noFill/>
        </p:spPr>
        <p:txBody>
          <a:bodyPr wrap="square" rtlCol="0">
            <a:spAutoFit/>
          </a:bodyPr>
          <a:lstStyle/>
          <a:p>
            <a:r>
              <a:rPr lang="en-US" sz="3000" b="1" dirty="0" smtClean="0">
                <a:solidFill>
                  <a:srgbClr val="6F3D25"/>
                </a:solidFill>
                <a:effectLst>
                  <a:outerShdw blurRad="50800" dist="25400" dir="2700000" algn="tl" rotWithShape="0">
                    <a:prstClr val="black">
                      <a:alpha val="40000"/>
                    </a:prstClr>
                  </a:outerShdw>
                </a:effectLst>
              </a:rPr>
              <a:t>Skill Check 1</a:t>
            </a:r>
            <a:endParaRPr lang="en-US" sz="3000" b="1" dirty="0">
              <a:solidFill>
                <a:srgbClr val="6F3D25"/>
              </a:solidFill>
              <a:effectLst>
                <a:outerShdw blurRad="50800" dist="25400" dir="2700000" algn="tl" rotWithShape="0">
                  <a:prstClr val="black">
                    <a:alpha val="40000"/>
                  </a:prstClr>
                </a:outerShdw>
              </a:effectLst>
            </a:endParaRPr>
          </a:p>
        </p:txBody>
      </p:sp>
      <p:sp>
        <p:nvSpPr>
          <p:cNvPr id="7" name="TextBox 6"/>
          <p:cNvSpPr txBox="1"/>
          <p:nvPr/>
        </p:nvSpPr>
        <p:spPr>
          <a:xfrm>
            <a:off x="914400" y="2390827"/>
            <a:ext cx="1009498" cy="523220"/>
          </a:xfrm>
          <a:prstGeom prst="rect">
            <a:avLst/>
          </a:prstGeom>
          <a:noFill/>
        </p:spPr>
        <p:txBody>
          <a:bodyPr wrap="square" rtlCol="0">
            <a:spAutoFit/>
          </a:bodyPr>
          <a:lstStyle/>
          <a:p>
            <a:pPr>
              <a:spcAft>
                <a:spcPts val="1200"/>
              </a:spcAft>
            </a:pPr>
            <a:r>
              <a:rPr lang="en-US" sz="2800" dirty="0" smtClean="0">
                <a:solidFill>
                  <a:prstClr val="black"/>
                </a:solidFill>
                <a:effectLst>
                  <a:outerShdw blurRad="50800" dist="25400" dir="2700000" algn="tl" rotWithShape="0">
                    <a:prstClr val="black">
                      <a:alpha val="40000"/>
                    </a:prstClr>
                  </a:outerShdw>
                </a:effectLst>
              </a:rPr>
              <a:t>1.  </a:t>
            </a:r>
            <a:endParaRPr lang="en-US" sz="2800" dirty="0">
              <a:solidFill>
                <a:prstClr val="black"/>
              </a:solidFill>
              <a:effectLst>
                <a:outerShdw blurRad="50800" dist="25400" dir="2700000" algn="tl" rotWithShape="0">
                  <a:prstClr val="black">
                    <a:alpha val="40000"/>
                  </a:prstClr>
                </a:outerShdw>
              </a:effectLst>
            </a:endParaRPr>
          </a:p>
        </p:txBody>
      </p:sp>
      <p:sp>
        <p:nvSpPr>
          <p:cNvPr id="8" name="TextBox 7"/>
          <p:cNvSpPr txBox="1"/>
          <p:nvPr/>
        </p:nvSpPr>
        <p:spPr>
          <a:xfrm>
            <a:off x="5938809" y="2394533"/>
            <a:ext cx="652383" cy="523220"/>
          </a:xfrm>
          <a:prstGeom prst="rect">
            <a:avLst/>
          </a:prstGeom>
          <a:noFill/>
        </p:spPr>
        <p:txBody>
          <a:bodyPr wrap="square" rtlCol="0">
            <a:spAutoFit/>
          </a:bodyPr>
          <a:lstStyle/>
          <a:p>
            <a:pPr>
              <a:spcAft>
                <a:spcPts val="600"/>
              </a:spcAft>
            </a:pPr>
            <a:r>
              <a:rPr lang="en-US" sz="2800" dirty="0" smtClean="0">
                <a:solidFill>
                  <a:prstClr val="black"/>
                </a:solidFill>
                <a:effectLst>
                  <a:outerShdw blurRad="50800" dist="25400" dir="2700000" algn="tl" rotWithShape="0">
                    <a:prstClr val="black">
                      <a:alpha val="40000"/>
                    </a:prstClr>
                  </a:outerShdw>
                </a:effectLst>
              </a:rPr>
              <a:t>3.</a:t>
            </a:r>
            <a:endParaRPr lang="en-US" sz="2800" dirty="0">
              <a:solidFill>
                <a:prstClr val="black"/>
              </a:solidFill>
              <a:effectLst>
                <a:outerShdw blurRad="50800" dist="25400" dir="2700000" algn="tl" rotWithShape="0">
                  <a:prstClr val="black">
                    <a:alpha val="40000"/>
                  </a:prstClr>
                </a:outerShdw>
              </a:effectLst>
            </a:endParaRPr>
          </a:p>
        </p:txBody>
      </p:sp>
      <p:grpSp>
        <p:nvGrpSpPr>
          <p:cNvPr id="9" name="Group 8"/>
          <p:cNvGrpSpPr/>
          <p:nvPr/>
        </p:nvGrpSpPr>
        <p:grpSpPr>
          <a:xfrm>
            <a:off x="1506630" y="2171340"/>
            <a:ext cx="601065" cy="1002550"/>
            <a:chOff x="722986" y="2703671"/>
            <a:chExt cx="601065" cy="1002550"/>
          </a:xfrm>
        </p:grpSpPr>
        <p:sp>
          <p:nvSpPr>
            <p:cNvPr id="18" name="TextBox 17"/>
            <p:cNvSpPr txBox="1"/>
            <p:nvPr/>
          </p:nvSpPr>
          <p:spPr>
            <a:xfrm>
              <a:off x="722986" y="2703671"/>
              <a:ext cx="601065" cy="523220"/>
            </a:xfrm>
            <a:prstGeom prst="rect">
              <a:avLst/>
            </a:prstGeom>
            <a:noFill/>
          </p:spPr>
          <p:txBody>
            <a:bodyPr wrap="square" rtlCol="0">
              <a:spAutoFit/>
            </a:bodyPr>
            <a:lstStyle/>
            <a:p>
              <a:pPr algn="ctr">
                <a:spcAft>
                  <a:spcPts val="600"/>
                </a:spcAft>
              </a:pPr>
              <a:r>
                <a:rPr lang="en-US" sz="2800" dirty="0" smtClean="0">
                  <a:solidFill>
                    <a:prstClr val="black"/>
                  </a:solidFill>
                  <a:effectLst>
                    <a:outerShdw blurRad="50800" dist="25400" dir="2700000" algn="tl" rotWithShape="0">
                      <a:prstClr val="black">
                        <a:alpha val="40000"/>
                      </a:prstClr>
                    </a:outerShdw>
                  </a:effectLst>
                </a:rPr>
                <a:t>7</a:t>
              </a:r>
              <a:endParaRPr lang="en-US" sz="2800" dirty="0">
                <a:solidFill>
                  <a:prstClr val="black"/>
                </a:solidFill>
                <a:effectLst>
                  <a:outerShdw blurRad="50800" dist="25400" dir="2700000" algn="tl" rotWithShape="0">
                    <a:prstClr val="black">
                      <a:alpha val="40000"/>
                    </a:prstClr>
                  </a:outerShdw>
                </a:effectLst>
              </a:endParaRPr>
            </a:p>
          </p:txBody>
        </p:sp>
        <p:sp>
          <p:nvSpPr>
            <p:cNvPr id="19" name="TextBox 18"/>
            <p:cNvSpPr txBox="1"/>
            <p:nvPr/>
          </p:nvSpPr>
          <p:spPr>
            <a:xfrm>
              <a:off x="722986" y="3183001"/>
              <a:ext cx="601065" cy="523220"/>
            </a:xfrm>
            <a:prstGeom prst="rect">
              <a:avLst/>
            </a:prstGeom>
            <a:noFill/>
          </p:spPr>
          <p:txBody>
            <a:bodyPr wrap="square" rtlCol="0">
              <a:spAutoFit/>
            </a:bodyPr>
            <a:lstStyle/>
            <a:p>
              <a:pPr algn="ctr">
                <a:spcAft>
                  <a:spcPts val="600"/>
                </a:spcAft>
              </a:pPr>
              <a:r>
                <a:rPr lang="en-US" sz="2800" dirty="0" smtClean="0">
                  <a:solidFill>
                    <a:prstClr val="black"/>
                  </a:solidFill>
                  <a:effectLst>
                    <a:outerShdw blurRad="50800" dist="25400" dir="2700000" algn="tl" rotWithShape="0">
                      <a:prstClr val="black">
                        <a:alpha val="40000"/>
                      </a:prstClr>
                    </a:outerShdw>
                  </a:effectLst>
                </a:rPr>
                <a:t>10</a:t>
              </a:r>
              <a:endParaRPr lang="en-US" sz="2800" dirty="0">
                <a:solidFill>
                  <a:prstClr val="black"/>
                </a:solidFill>
                <a:effectLst>
                  <a:outerShdw blurRad="50800" dist="25400" dir="2700000" algn="tl" rotWithShape="0">
                    <a:prstClr val="black">
                      <a:alpha val="40000"/>
                    </a:prstClr>
                  </a:outerShdw>
                </a:effectLst>
              </a:endParaRPr>
            </a:p>
          </p:txBody>
        </p:sp>
        <p:cxnSp>
          <p:nvCxnSpPr>
            <p:cNvPr id="20" name="Straight Connector 19"/>
            <p:cNvCxnSpPr/>
            <p:nvPr/>
          </p:nvCxnSpPr>
          <p:spPr>
            <a:xfrm>
              <a:off x="794918" y="3204946"/>
              <a:ext cx="457200" cy="0"/>
            </a:xfrm>
            <a:prstGeom prst="line">
              <a:avLst/>
            </a:prstGeom>
            <a:ln w="31750">
              <a:solidFill>
                <a:schemeClr val="tx1"/>
              </a:solidFill>
            </a:ln>
            <a:effectLst>
              <a:outerShdw blurRad="40000" dist="12700" dir="5400000" rotWithShape="0">
                <a:srgbClr val="000000">
                  <a:alpha val="38000"/>
                </a:srgbClr>
              </a:outerShdw>
            </a:effectLst>
          </p:spPr>
          <p:style>
            <a:lnRef idx="2">
              <a:schemeClr val="accent1"/>
            </a:lnRef>
            <a:fillRef idx="0">
              <a:schemeClr val="accent1"/>
            </a:fillRef>
            <a:effectRef idx="1">
              <a:schemeClr val="accent1"/>
            </a:effectRef>
            <a:fontRef idx="minor">
              <a:schemeClr val="tx1"/>
            </a:fontRef>
          </p:style>
        </p:cxnSp>
      </p:grpSp>
      <p:sp>
        <p:nvSpPr>
          <p:cNvPr id="31" name="TextBox 30"/>
          <p:cNvSpPr txBox="1"/>
          <p:nvPr/>
        </p:nvSpPr>
        <p:spPr>
          <a:xfrm>
            <a:off x="3568530" y="2389612"/>
            <a:ext cx="1009498" cy="523220"/>
          </a:xfrm>
          <a:prstGeom prst="rect">
            <a:avLst/>
          </a:prstGeom>
          <a:noFill/>
        </p:spPr>
        <p:txBody>
          <a:bodyPr wrap="square" rtlCol="0">
            <a:spAutoFit/>
          </a:bodyPr>
          <a:lstStyle/>
          <a:p>
            <a:pPr>
              <a:spcAft>
                <a:spcPts val="1200"/>
              </a:spcAft>
            </a:pPr>
            <a:r>
              <a:rPr lang="en-US" sz="2800" dirty="0" smtClean="0">
                <a:solidFill>
                  <a:prstClr val="black"/>
                </a:solidFill>
                <a:effectLst>
                  <a:outerShdw blurRad="50800" dist="25400" dir="2700000" algn="tl" rotWithShape="0">
                    <a:prstClr val="black">
                      <a:alpha val="40000"/>
                    </a:prstClr>
                  </a:outerShdw>
                </a:effectLst>
              </a:rPr>
              <a:t>2.  </a:t>
            </a:r>
            <a:endParaRPr lang="en-US" sz="2800" dirty="0">
              <a:solidFill>
                <a:prstClr val="black"/>
              </a:solidFill>
              <a:effectLst>
                <a:outerShdw blurRad="50800" dist="25400" dir="2700000" algn="tl" rotWithShape="0">
                  <a:prstClr val="black">
                    <a:alpha val="40000"/>
                  </a:prstClr>
                </a:outerShdw>
              </a:effectLst>
            </a:endParaRPr>
          </a:p>
        </p:txBody>
      </p:sp>
      <p:grpSp>
        <p:nvGrpSpPr>
          <p:cNvPr id="32" name="Group 31"/>
          <p:cNvGrpSpPr/>
          <p:nvPr/>
        </p:nvGrpSpPr>
        <p:grpSpPr>
          <a:xfrm>
            <a:off x="4160760" y="2170125"/>
            <a:ext cx="601065" cy="1002550"/>
            <a:chOff x="722986" y="2703671"/>
            <a:chExt cx="601065" cy="1002550"/>
          </a:xfrm>
        </p:grpSpPr>
        <p:sp>
          <p:nvSpPr>
            <p:cNvPr id="33" name="TextBox 32"/>
            <p:cNvSpPr txBox="1"/>
            <p:nvPr/>
          </p:nvSpPr>
          <p:spPr>
            <a:xfrm>
              <a:off x="722986" y="2703671"/>
              <a:ext cx="601065" cy="523220"/>
            </a:xfrm>
            <a:prstGeom prst="rect">
              <a:avLst/>
            </a:prstGeom>
            <a:noFill/>
          </p:spPr>
          <p:txBody>
            <a:bodyPr wrap="square" rtlCol="0">
              <a:spAutoFit/>
            </a:bodyPr>
            <a:lstStyle/>
            <a:p>
              <a:pPr algn="ctr">
                <a:spcAft>
                  <a:spcPts val="600"/>
                </a:spcAft>
              </a:pPr>
              <a:r>
                <a:rPr lang="en-US" sz="2800" dirty="0" smtClean="0">
                  <a:solidFill>
                    <a:prstClr val="black"/>
                  </a:solidFill>
                  <a:effectLst>
                    <a:outerShdw blurRad="50800" dist="25400" dir="2700000" algn="tl" rotWithShape="0">
                      <a:prstClr val="black">
                        <a:alpha val="40000"/>
                      </a:prstClr>
                    </a:outerShdw>
                  </a:effectLst>
                </a:rPr>
                <a:t>48</a:t>
              </a:r>
              <a:endParaRPr lang="en-US" sz="2800" dirty="0">
                <a:solidFill>
                  <a:prstClr val="black"/>
                </a:solidFill>
                <a:effectLst>
                  <a:outerShdw blurRad="50800" dist="25400" dir="2700000" algn="tl" rotWithShape="0">
                    <a:prstClr val="black">
                      <a:alpha val="40000"/>
                    </a:prstClr>
                  </a:outerShdw>
                </a:effectLst>
              </a:endParaRPr>
            </a:p>
          </p:txBody>
        </p:sp>
        <p:sp>
          <p:nvSpPr>
            <p:cNvPr id="34" name="TextBox 33"/>
            <p:cNvSpPr txBox="1"/>
            <p:nvPr/>
          </p:nvSpPr>
          <p:spPr>
            <a:xfrm>
              <a:off x="722986" y="3183001"/>
              <a:ext cx="601065" cy="523220"/>
            </a:xfrm>
            <a:prstGeom prst="rect">
              <a:avLst/>
            </a:prstGeom>
            <a:noFill/>
          </p:spPr>
          <p:txBody>
            <a:bodyPr wrap="square" rtlCol="0">
              <a:spAutoFit/>
            </a:bodyPr>
            <a:lstStyle/>
            <a:p>
              <a:pPr algn="ctr">
                <a:spcAft>
                  <a:spcPts val="600"/>
                </a:spcAft>
              </a:pPr>
              <a:r>
                <a:rPr lang="en-US" sz="2800" dirty="0" smtClean="0">
                  <a:solidFill>
                    <a:prstClr val="black"/>
                  </a:solidFill>
                  <a:effectLst>
                    <a:outerShdw blurRad="50800" dist="25400" dir="2700000" algn="tl" rotWithShape="0">
                      <a:prstClr val="black">
                        <a:alpha val="40000"/>
                      </a:prstClr>
                    </a:outerShdw>
                  </a:effectLst>
                </a:rPr>
                <a:t>5</a:t>
              </a:r>
              <a:endParaRPr lang="en-US" sz="2800" dirty="0">
                <a:solidFill>
                  <a:prstClr val="black"/>
                </a:solidFill>
                <a:effectLst>
                  <a:outerShdw blurRad="50800" dist="25400" dir="2700000" algn="tl" rotWithShape="0">
                    <a:prstClr val="black">
                      <a:alpha val="40000"/>
                    </a:prstClr>
                  </a:outerShdw>
                </a:effectLst>
              </a:endParaRPr>
            </a:p>
          </p:txBody>
        </p:sp>
        <p:cxnSp>
          <p:nvCxnSpPr>
            <p:cNvPr id="35" name="Straight Connector 34"/>
            <p:cNvCxnSpPr/>
            <p:nvPr/>
          </p:nvCxnSpPr>
          <p:spPr>
            <a:xfrm>
              <a:off x="794918" y="3204946"/>
              <a:ext cx="457200" cy="0"/>
            </a:xfrm>
            <a:prstGeom prst="line">
              <a:avLst/>
            </a:prstGeom>
            <a:ln w="31750">
              <a:solidFill>
                <a:schemeClr val="tx1"/>
              </a:solidFill>
            </a:ln>
            <a:effectLst>
              <a:outerShdw blurRad="40000" dist="12700" dir="5400000" rotWithShape="0">
                <a:srgbClr val="000000">
                  <a:alpha val="38000"/>
                </a:srgbClr>
              </a:outerShdw>
            </a:effectLst>
          </p:spPr>
          <p:style>
            <a:lnRef idx="2">
              <a:schemeClr val="accent1"/>
            </a:lnRef>
            <a:fillRef idx="0">
              <a:schemeClr val="accent1"/>
            </a:fillRef>
            <a:effectRef idx="1">
              <a:schemeClr val="accent1"/>
            </a:effectRef>
            <a:fontRef idx="minor">
              <a:schemeClr val="tx1"/>
            </a:fontRef>
          </p:style>
        </p:cxnSp>
      </p:grpSp>
      <p:grpSp>
        <p:nvGrpSpPr>
          <p:cNvPr id="36" name="Group 35"/>
          <p:cNvGrpSpPr/>
          <p:nvPr/>
        </p:nvGrpSpPr>
        <p:grpSpPr>
          <a:xfrm>
            <a:off x="6532457" y="2170125"/>
            <a:ext cx="850404" cy="1002550"/>
            <a:chOff x="722986" y="2703671"/>
            <a:chExt cx="601065" cy="1002550"/>
          </a:xfrm>
        </p:grpSpPr>
        <p:sp>
          <p:nvSpPr>
            <p:cNvPr id="37" name="TextBox 36"/>
            <p:cNvSpPr txBox="1"/>
            <p:nvPr/>
          </p:nvSpPr>
          <p:spPr>
            <a:xfrm>
              <a:off x="722986" y="2703671"/>
              <a:ext cx="601065" cy="523220"/>
            </a:xfrm>
            <a:prstGeom prst="rect">
              <a:avLst/>
            </a:prstGeom>
            <a:noFill/>
          </p:spPr>
          <p:txBody>
            <a:bodyPr wrap="square" rtlCol="0">
              <a:spAutoFit/>
            </a:bodyPr>
            <a:lstStyle/>
            <a:p>
              <a:pPr algn="ctr">
                <a:spcAft>
                  <a:spcPts val="600"/>
                </a:spcAft>
              </a:pPr>
              <a:r>
                <a:rPr lang="en-US" sz="2800" dirty="0" smtClean="0">
                  <a:solidFill>
                    <a:prstClr val="black"/>
                  </a:solidFill>
                  <a:effectLst>
                    <a:outerShdw blurRad="50800" dist="25400" dir="2700000" algn="tl" rotWithShape="0">
                      <a:prstClr val="black">
                        <a:alpha val="40000"/>
                      </a:prstClr>
                    </a:outerShdw>
                  </a:effectLst>
                </a:rPr>
                <a:t>137</a:t>
              </a:r>
              <a:endParaRPr lang="en-US" sz="2800" dirty="0">
                <a:solidFill>
                  <a:prstClr val="black"/>
                </a:solidFill>
                <a:effectLst>
                  <a:outerShdw blurRad="50800" dist="25400" dir="2700000" algn="tl" rotWithShape="0">
                    <a:prstClr val="black">
                      <a:alpha val="40000"/>
                    </a:prstClr>
                  </a:outerShdw>
                </a:effectLst>
              </a:endParaRPr>
            </a:p>
          </p:txBody>
        </p:sp>
        <p:sp>
          <p:nvSpPr>
            <p:cNvPr id="38" name="TextBox 37"/>
            <p:cNvSpPr txBox="1"/>
            <p:nvPr/>
          </p:nvSpPr>
          <p:spPr>
            <a:xfrm>
              <a:off x="722986" y="3183001"/>
              <a:ext cx="601065" cy="523220"/>
            </a:xfrm>
            <a:prstGeom prst="rect">
              <a:avLst/>
            </a:prstGeom>
            <a:noFill/>
          </p:spPr>
          <p:txBody>
            <a:bodyPr wrap="square" rtlCol="0">
              <a:spAutoFit/>
            </a:bodyPr>
            <a:lstStyle/>
            <a:p>
              <a:pPr algn="ctr">
                <a:spcAft>
                  <a:spcPts val="600"/>
                </a:spcAft>
              </a:pPr>
              <a:r>
                <a:rPr lang="en-US" sz="2800" dirty="0" smtClean="0">
                  <a:solidFill>
                    <a:prstClr val="black"/>
                  </a:solidFill>
                  <a:effectLst>
                    <a:outerShdw blurRad="50800" dist="25400" dir="2700000" algn="tl" rotWithShape="0">
                      <a:prstClr val="black">
                        <a:alpha val="40000"/>
                      </a:prstClr>
                    </a:outerShdw>
                  </a:effectLst>
                </a:rPr>
                <a:t>20</a:t>
              </a:r>
              <a:endParaRPr lang="en-US" sz="2800" dirty="0">
                <a:solidFill>
                  <a:prstClr val="black"/>
                </a:solidFill>
                <a:effectLst>
                  <a:outerShdw blurRad="50800" dist="25400" dir="2700000" algn="tl" rotWithShape="0">
                    <a:prstClr val="black">
                      <a:alpha val="40000"/>
                    </a:prstClr>
                  </a:outerShdw>
                </a:effectLst>
              </a:endParaRPr>
            </a:p>
          </p:txBody>
        </p:sp>
        <p:cxnSp>
          <p:nvCxnSpPr>
            <p:cNvPr id="39" name="Straight Connector 38"/>
            <p:cNvCxnSpPr/>
            <p:nvPr/>
          </p:nvCxnSpPr>
          <p:spPr>
            <a:xfrm>
              <a:off x="794918" y="3204946"/>
              <a:ext cx="457200" cy="0"/>
            </a:xfrm>
            <a:prstGeom prst="line">
              <a:avLst/>
            </a:prstGeom>
            <a:ln w="31750">
              <a:solidFill>
                <a:schemeClr val="tx1"/>
              </a:solidFill>
            </a:ln>
            <a:effectLst>
              <a:outerShdw blurRad="40000" dist="12700" dir="5400000" rotWithShape="0">
                <a:srgbClr val="000000">
                  <a:alpha val="38000"/>
                </a:srgbClr>
              </a:outerShdw>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79290975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1"/>
                                        </p:tgtEl>
                                        <p:attrNameLst>
                                          <p:attrName>style.visibility</p:attrName>
                                        </p:attrNameLst>
                                      </p:cBhvr>
                                      <p:to>
                                        <p:strVal val="visible"/>
                                      </p:to>
                                    </p:set>
                                    <p:animEffect transition="in" filter="fade">
                                      <p:cBhvr>
                                        <p:cTn id="15" dur="500"/>
                                        <p:tgtEl>
                                          <p:spTgt spid="31"/>
                                        </p:tgtEl>
                                      </p:cBhvr>
                                    </p:animEffect>
                                  </p:childTnLst>
                                </p:cTn>
                              </p:par>
                              <p:par>
                                <p:cTn id="16" presetID="10" presetClass="entr" presetSubtype="0" fill="hold" nodeType="withEffect">
                                  <p:stCondLst>
                                    <p:cond delay="0"/>
                                  </p:stCondLst>
                                  <p:childTnLst>
                                    <p:set>
                                      <p:cBhvr>
                                        <p:cTn id="17" dur="1" fill="hold">
                                          <p:stCondLst>
                                            <p:cond delay="0"/>
                                          </p:stCondLst>
                                        </p:cTn>
                                        <p:tgtEl>
                                          <p:spTgt spid="32"/>
                                        </p:tgtEl>
                                        <p:attrNameLst>
                                          <p:attrName>style.visibility</p:attrName>
                                        </p:attrNameLst>
                                      </p:cBhvr>
                                      <p:to>
                                        <p:strVal val="visible"/>
                                      </p:to>
                                    </p:set>
                                    <p:animEffect transition="in" filter="fade">
                                      <p:cBhvr>
                                        <p:cTn id="18" dur="500"/>
                                        <p:tgtEl>
                                          <p:spTgt spid="32"/>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fade">
                                      <p:cBhvr>
                                        <p:cTn id="23" dur="500"/>
                                        <p:tgtEl>
                                          <p:spTgt spid="8"/>
                                        </p:tgtEl>
                                      </p:cBhvr>
                                    </p:animEffect>
                                  </p:childTnLst>
                                </p:cTn>
                              </p:par>
                              <p:par>
                                <p:cTn id="24" presetID="10" presetClass="entr" presetSubtype="0" fill="hold" nodeType="withEffect">
                                  <p:stCondLst>
                                    <p:cond delay="0"/>
                                  </p:stCondLst>
                                  <p:childTnLst>
                                    <p:set>
                                      <p:cBhvr>
                                        <p:cTn id="25" dur="1" fill="hold">
                                          <p:stCondLst>
                                            <p:cond delay="0"/>
                                          </p:stCondLst>
                                        </p:cTn>
                                        <p:tgtEl>
                                          <p:spTgt spid="36"/>
                                        </p:tgtEl>
                                        <p:attrNameLst>
                                          <p:attrName>style.visibility</p:attrName>
                                        </p:attrNameLst>
                                      </p:cBhvr>
                                      <p:to>
                                        <p:strVal val="visible"/>
                                      </p:to>
                                    </p:set>
                                    <p:animEffect transition="in" filter="fade">
                                      <p:cBhvr>
                                        <p:cTn id="26"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3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Section 5.5</a:t>
            </a:r>
            <a:endParaRPr lang="en-US" dirty="0"/>
          </a:p>
        </p:txBody>
      </p:sp>
      <p:sp>
        <p:nvSpPr>
          <p:cNvPr id="3" name="Text Placeholder 2"/>
          <p:cNvSpPr>
            <a:spLocks noGrp="1"/>
          </p:cNvSpPr>
          <p:nvPr>
            <p:ph type="body" sz="quarter" idx="11"/>
          </p:nvPr>
        </p:nvSpPr>
        <p:spPr/>
        <p:txBody>
          <a:bodyPr/>
          <a:lstStyle/>
          <a:p>
            <a:r>
              <a:rPr lang="en-US" dirty="0" smtClean="0"/>
              <a:t>p. 221</a:t>
            </a:r>
            <a:endParaRPr lang="en-US" dirty="0"/>
          </a:p>
        </p:txBody>
      </p:sp>
      <p:sp>
        <p:nvSpPr>
          <p:cNvPr id="4" name="TextBox 3"/>
          <p:cNvSpPr txBox="1"/>
          <p:nvPr/>
        </p:nvSpPr>
        <p:spPr>
          <a:xfrm>
            <a:off x="914400" y="1470352"/>
            <a:ext cx="7315200" cy="523220"/>
          </a:xfrm>
          <a:prstGeom prst="rect">
            <a:avLst/>
          </a:prstGeom>
          <a:noFill/>
        </p:spPr>
        <p:txBody>
          <a:bodyPr wrap="square" rtlCol="0">
            <a:spAutoFit/>
          </a:bodyPr>
          <a:lstStyle/>
          <a:p>
            <a:r>
              <a:rPr lang="en-US" sz="2800" dirty="0" smtClean="0">
                <a:solidFill>
                  <a:prstClr val="black"/>
                </a:solidFill>
                <a:effectLst>
                  <a:outerShdw blurRad="50800" dist="25400" dir="2700000" algn="tl" rotWithShape="0">
                    <a:prstClr val="black">
                      <a:alpha val="40000"/>
                    </a:prstClr>
                  </a:outerShdw>
                </a:effectLst>
              </a:rPr>
              <a:t>Express each rational number as a decimal.</a:t>
            </a:r>
            <a:endParaRPr lang="en-US" sz="2800" dirty="0">
              <a:solidFill>
                <a:prstClr val="black"/>
              </a:solidFill>
              <a:effectLst>
                <a:outerShdw blurRad="50800" dist="25400" dir="2700000" algn="tl" rotWithShape="0">
                  <a:prstClr val="black">
                    <a:alpha val="40000"/>
                  </a:prstClr>
                </a:outerShdw>
              </a:effectLst>
            </a:endParaRPr>
          </a:p>
        </p:txBody>
      </p:sp>
      <p:sp>
        <p:nvSpPr>
          <p:cNvPr id="5" name="TextBox 4"/>
          <p:cNvSpPr txBox="1"/>
          <p:nvPr/>
        </p:nvSpPr>
        <p:spPr>
          <a:xfrm>
            <a:off x="914400" y="825812"/>
            <a:ext cx="7315200" cy="553998"/>
          </a:xfrm>
          <a:prstGeom prst="rect">
            <a:avLst/>
          </a:prstGeom>
          <a:noFill/>
        </p:spPr>
        <p:txBody>
          <a:bodyPr wrap="square" rtlCol="0">
            <a:spAutoFit/>
          </a:bodyPr>
          <a:lstStyle/>
          <a:p>
            <a:r>
              <a:rPr lang="en-US" sz="3000" b="1" dirty="0" smtClean="0">
                <a:solidFill>
                  <a:srgbClr val="6F3D25"/>
                </a:solidFill>
                <a:effectLst>
                  <a:outerShdw blurRad="50800" dist="25400" dir="2700000" algn="tl" rotWithShape="0">
                    <a:prstClr val="black">
                      <a:alpha val="40000"/>
                    </a:prstClr>
                  </a:outerShdw>
                </a:effectLst>
              </a:rPr>
              <a:t>Skill Check 1</a:t>
            </a:r>
            <a:endParaRPr lang="en-US" sz="3000" b="1" dirty="0">
              <a:solidFill>
                <a:srgbClr val="6F3D25"/>
              </a:solidFill>
              <a:effectLst>
                <a:outerShdw blurRad="50800" dist="25400" dir="2700000" algn="tl" rotWithShape="0">
                  <a:prstClr val="black">
                    <a:alpha val="40000"/>
                  </a:prstClr>
                </a:outerShdw>
              </a:effectLst>
            </a:endParaRPr>
          </a:p>
        </p:txBody>
      </p:sp>
      <p:sp>
        <p:nvSpPr>
          <p:cNvPr id="7" name="TextBox 6"/>
          <p:cNvSpPr txBox="1"/>
          <p:nvPr/>
        </p:nvSpPr>
        <p:spPr>
          <a:xfrm>
            <a:off x="914400" y="2390827"/>
            <a:ext cx="1009498" cy="523220"/>
          </a:xfrm>
          <a:prstGeom prst="rect">
            <a:avLst/>
          </a:prstGeom>
          <a:noFill/>
        </p:spPr>
        <p:txBody>
          <a:bodyPr wrap="square" rtlCol="0">
            <a:spAutoFit/>
          </a:bodyPr>
          <a:lstStyle/>
          <a:p>
            <a:pPr>
              <a:spcAft>
                <a:spcPts val="1200"/>
              </a:spcAft>
            </a:pPr>
            <a:r>
              <a:rPr lang="en-US" sz="2800" dirty="0" smtClean="0">
                <a:solidFill>
                  <a:prstClr val="black"/>
                </a:solidFill>
                <a:effectLst>
                  <a:outerShdw blurRad="50800" dist="25400" dir="2700000" algn="tl" rotWithShape="0">
                    <a:prstClr val="black">
                      <a:alpha val="40000"/>
                    </a:prstClr>
                  </a:outerShdw>
                </a:effectLst>
              </a:rPr>
              <a:t>4.  </a:t>
            </a:r>
            <a:endParaRPr lang="en-US" sz="2800" dirty="0">
              <a:solidFill>
                <a:prstClr val="black"/>
              </a:solidFill>
              <a:effectLst>
                <a:outerShdw blurRad="50800" dist="25400" dir="2700000" algn="tl" rotWithShape="0">
                  <a:prstClr val="black">
                    <a:alpha val="40000"/>
                  </a:prstClr>
                </a:outerShdw>
              </a:effectLst>
            </a:endParaRPr>
          </a:p>
        </p:txBody>
      </p:sp>
      <p:grpSp>
        <p:nvGrpSpPr>
          <p:cNvPr id="9" name="Group 8"/>
          <p:cNvGrpSpPr/>
          <p:nvPr/>
        </p:nvGrpSpPr>
        <p:grpSpPr>
          <a:xfrm>
            <a:off x="1506630" y="2171340"/>
            <a:ext cx="601065" cy="1002550"/>
            <a:chOff x="722986" y="2703671"/>
            <a:chExt cx="601065" cy="1002550"/>
          </a:xfrm>
        </p:grpSpPr>
        <p:sp>
          <p:nvSpPr>
            <p:cNvPr id="18" name="TextBox 17"/>
            <p:cNvSpPr txBox="1"/>
            <p:nvPr/>
          </p:nvSpPr>
          <p:spPr>
            <a:xfrm>
              <a:off x="722986" y="2703671"/>
              <a:ext cx="601065" cy="523220"/>
            </a:xfrm>
            <a:prstGeom prst="rect">
              <a:avLst/>
            </a:prstGeom>
            <a:noFill/>
          </p:spPr>
          <p:txBody>
            <a:bodyPr wrap="square" rtlCol="0">
              <a:spAutoFit/>
            </a:bodyPr>
            <a:lstStyle/>
            <a:p>
              <a:pPr algn="ctr">
                <a:spcAft>
                  <a:spcPts val="600"/>
                </a:spcAft>
              </a:pPr>
              <a:r>
                <a:rPr lang="en-US" sz="2800" dirty="0" smtClean="0">
                  <a:solidFill>
                    <a:prstClr val="black"/>
                  </a:solidFill>
                  <a:effectLst>
                    <a:outerShdw blurRad="50800" dist="25400" dir="2700000" algn="tl" rotWithShape="0">
                      <a:prstClr val="black">
                        <a:alpha val="40000"/>
                      </a:prstClr>
                    </a:outerShdw>
                  </a:effectLst>
                </a:rPr>
                <a:t>11</a:t>
              </a:r>
              <a:endParaRPr lang="en-US" sz="2800" dirty="0">
                <a:solidFill>
                  <a:prstClr val="black"/>
                </a:solidFill>
                <a:effectLst>
                  <a:outerShdw blurRad="50800" dist="25400" dir="2700000" algn="tl" rotWithShape="0">
                    <a:prstClr val="black">
                      <a:alpha val="40000"/>
                    </a:prstClr>
                  </a:outerShdw>
                </a:effectLst>
              </a:endParaRPr>
            </a:p>
          </p:txBody>
        </p:sp>
        <p:sp>
          <p:nvSpPr>
            <p:cNvPr id="19" name="TextBox 18"/>
            <p:cNvSpPr txBox="1"/>
            <p:nvPr/>
          </p:nvSpPr>
          <p:spPr>
            <a:xfrm>
              <a:off x="722986" y="3183001"/>
              <a:ext cx="601065" cy="523220"/>
            </a:xfrm>
            <a:prstGeom prst="rect">
              <a:avLst/>
            </a:prstGeom>
            <a:noFill/>
          </p:spPr>
          <p:txBody>
            <a:bodyPr wrap="square" rtlCol="0">
              <a:spAutoFit/>
            </a:bodyPr>
            <a:lstStyle/>
            <a:p>
              <a:pPr algn="ctr">
                <a:spcAft>
                  <a:spcPts val="600"/>
                </a:spcAft>
              </a:pPr>
              <a:r>
                <a:rPr lang="en-US" sz="2800" dirty="0" smtClean="0">
                  <a:solidFill>
                    <a:prstClr val="black"/>
                  </a:solidFill>
                  <a:effectLst>
                    <a:outerShdw blurRad="50800" dist="25400" dir="2700000" algn="tl" rotWithShape="0">
                      <a:prstClr val="black">
                        <a:alpha val="40000"/>
                      </a:prstClr>
                    </a:outerShdw>
                  </a:effectLst>
                </a:rPr>
                <a:t>25</a:t>
              </a:r>
              <a:endParaRPr lang="en-US" sz="2800" dirty="0">
                <a:solidFill>
                  <a:prstClr val="black"/>
                </a:solidFill>
                <a:effectLst>
                  <a:outerShdw blurRad="50800" dist="25400" dir="2700000" algn="tl" rotWithShape="0">
                    <a:prstClr val="black">
                      <a:alpha val="40000"/>
                    </a:prstClr>
                  </a:outerShdw>
                </a:effectLst>
              </a:endParaRPr>
            </a:p>
          </p:txBody>
        </p:sp>
        <p:cxnSp>
          <p:nvCxnSpPr>
            <p:cNvPr id="20" name="Straight Connector 19"/>
            <p:cNvCxnSpPr/>
            <p:nvPr/>
          </p:nvCxnSpPr>
          <p:spPr>
            <a:xfrm>
              <a:off x="794918" y="3204946"/>
              <a:ext cx="457200" cy="0"/>
            </a:xfrm>
            <a:prstGeom prst="line">
              <a:avLst/>
            </a:prstGeom>
            <a:ln w="31750">
              <a:solidFill>
                <a:schemeClr val="tx1"/>
              </a:solidFill>
            </a:ln>
            <a:effectLst>
              <a:outerShdw blurRad="40000" dist="12700" dir="5400000" rotWithShape="0">
                <a:srgbClr val="000000">
                  <a:alpha val="38000"/>
                </a:srgbClr>
              </a:outerShdw>
            </a:effectLst>
          </p:spPr>
          <p:style>
            <a:lnRef idx="2">
              <a:schemeClr val="accent1"/>
            </a:lnRef>
            <a:fillRef idx="0">
              <a:schemeClr val="accent1"/>
            </a:fillRef>
            <a:effectRef idx="1">
              <a:schemeClr val="accent1"/>
            </a:effectRef>
            <a:fontRef idx="minor">
              <a:schemeClr val="tx1"/>
            </a:fontRef>
          </p:style>
        </p:cxnSp>
      </p:grpSp>
      <p:sp>
        <p:nvSpPr>
          <p:cNvPr id="31" name="TextBox 30"/>
          <p:cNvSpPr txBox="1"/>
          <p:nvPr/>
        </p:nvSpPr>
        <p:spPr>
          <a:xfrm>
            <a:off x="3568530" y="2389612"/>
            <a:ext cx="1009498" cy="523220"/>
          </a:xfrm>
          <a:prstGeom prst="rect">
            <a:avLst/>
          </a:prstGeom>
          <a:noFill/>
        </p:spPr>
        <p:txBody>
          <a:bodyPr wrap="square" rtlCol="0">
            <a:spAutoFit/>
          </a:bodyPr>
          <a:lstStyle/>
          <a:p>
            <a:pPr>
              <a:spcAft>
                <a:spcPts val="1200"/>
              </a:spcAft>
            </a:pPr>
            <a:r>
              <a:rPr lang="en-US" sz="2800" dirty="0" smtClean="0">
                <a:solidFill>
                  <a:prstClr val="black"/>
                </a:solidFill>
                <a:effectLst>
                  <a:outerShdw blurRad="50800" dist="25400" dir="2700000" algn="tl" rotWithShape="0">
                    <a:prstClr val="black">
                      <a:alpha val="40000"/>
                    </a:prstClr>
                  </a:outerShdw>
                </a:effectLst>
              </a:rPr>
              <a:t>5.  </a:t>
            </a:r>
            <a:endParaRPr lang="en-US" sz="2800" dirty="0">
              <a:solidFill>
                <a:prstClr val="black"/>
              </a:solidFill>
              <a:effectLst>
                <a:outerShdw blurRad="50800" dist="25400" dir="2700000" algn="tl" rotWithShape="0">
                  <a:prstClr val="black">
                    <a:alpha val="40000"/>
                  </a:prstClr>
                </a:outerShdw>
              </a:effectLst>
            </a:endParaRPr>
          </a:p>
        </p:txBody>
      </p:sp>
      <p:grpSp>
        <p:nvGrpSpPr>
          <p:cNvPr id="36" name="Group 35"/>
          <p:cNvGrpSpPr/>
          <p:nvPr/>
        </p:nvGrpSpPr>
        <p:grpSpPr>
          <a:xfrm>
            <a:off x="4160760" y="2170125"/>
            <a:ext cx="850404" cy="1002550"/>
            <a:chOff x="722986" y="2703671"/>
            <a:chExt cx="601065" cy="1002550"/>
          </a:xfrm>
        </p:grpSpPr>
        <p:sp>
          <p:nvSpPr>
            <p:cNvPr id="37" name="TextBox 36"/>
            <p:cNvSpPr txBox="1"/>
            <p:nvPr/>
          </p:nvSpPr>
          <p:spPr>
            <a:xfrm>
              <a:off x="722986" y="2703671"/>
              <a:ext cx="601065" cy="523220"/>
            </a:xfrm>
            <a:prstGeom prst="rect">
              <a:avLst/>
            </a:prstGeom>
            <a:noFill/>
          </p:spPr>
          <p:txBody>
            <a:bodyPr wrap="square" rtlCol="0">
              <a:spAutoFit/>
            </a:bodyPr>
            <a:lstStyle/>
            <a:p>
              <a:pPr algn="ctr">
                <a:spcAft>
                  <a:spcPts val="600"/>
                </a:spcAft>
              </a:pPr>
              <a:r>
                <a:rPr lang="en-US" sz="2800" dirty="0" smtClean="0">
                  <a:solidFill>
                    <a:prstClr val="black"/>
                  </a:solidFill>
                  <a:effectLst>
                    <a:outerShdw blurRad="50800" dist="25400" dir="2700000" algn="tl" rotWithShape="0">
                      <a:prstClr val="black">
                        <a:alpha val="40000"/>
                      </a:prstClr>
                    </a:outerShdw>
                  </a:effectLst>
                </a:rPr>
                <a:t>164</a:t>
              </a:r>
              <a:endParaRPr lang="en-US" sz="2800" dirty="0">
                <a:solidFill>
                  <a:prstClr val="black"/>
                </a:solidFill>
                <a:effectLst>
                  <a:outerShdw blurRad="50800" dist="25400" dir="2700000" algn="tl" rotWithShape="0">
                    <a:prstClr val="black">
                      <a:alpha val="40000"/>
                    </a:prstClr>
                  </a:outerShdw>
                </a:effectLst>
              </a:endParaRPr>
            </a:p>
          </p:txBody>
        </p:sp>
        <p:sp>
          <p:nvSpPr>
            <p:cNvPr id="38" name="TextBox 37"/>
            <p:cNvSpPr txBox="1"/>
            <p:nvPr/>
          </p:nvSpPr>
          <p:spPr>
            <a:xfrm>
              <a:off x="722986" y="3183001"/>
              <a:ext cx="601065" cy="523220"/>
            </a:xfrm>
            <a:prstGeom prst="rect">
              <a:avLst/>
            </a:prstGeom>
            <a:noFill/>
          </p:spPr>
          <p:txBody>
            <a:bodyPr wrap="square" rtlCol="0">
              <a:spAutoFit/>
            </a:bodyPr>
            <a:lstStyle/>
            <a:p>
              <a:pPr algn="ctr">
                <a:spcAft>
                  <a:spcPts val="600"/>
                </a:spcAft>
              </a:pPr>
              <a:r>
                <a:rPr lang="en-US" sz="2800" dirty="0" smtClean="0">
                  <a:solidFill>
                    <a:prstClr val="black"/>
                  </a:solidFill>
                  <a:effectLst>
                    <a:outerShdw blurRad="50800" dist="25400" dir="2700000" algn="tl" rotWithShape="0">
                      <a:prstClr val="black">
                        <a:alpha val="40000"/>
                      </a:prstClr>
                    </a:outerShdw>
                  </a:effectLst>
                </a:rPr>
                <a:t>500</a:t>
              </a:r>
              <a:endParaRPr lang="en-US" sz="2800" dirty="0">
                <a:solidFill>
                  <a:prstClr val="black"/>
                </a:solidFill>
                <a:effectLst>
                  <a:outerShdw blurRad="50800" dist="25400" dir="2700000" algn="tl" rotWithShape="0">
                    <a:prstClr val="black">
                      <a:alpha val="40000"/>
                    </a:prstClr>
                  </a:outerShdw>
                </a:effectLst>
              </a:endParaRPr>
            </a:p>
          </p:txBody>
        </p:sp>
        <p:cxnSp>
          <p:nvCxnSpPr>
            <p:cNvPr id="39" name="Straight Connector 38"/>
            <p:cNvCxnSpPr/>
            <p:nvPr/>
          </p:nvCxnSpPr>
          <p:spPr>
            <a:xfrm>
              <a:off x="794918" y="3204946"/>
              <a:ext cx="457200" cy="0"/>
            </a:xfrm>
            <a:prstGeom prst="line">
              <a:avLst/>
            </a:prstGeom>
            <a:ln w="31750">
              <a:solidFill>
                <a:schemeClr val="tx1"/>
              </a:solidFill>
            </a:ln>
            <a:effectLst>
              <a:outerShdw blurRad="40000" dist="12700" dir="5400000" rotWithShape="0">
                <a:srgbClr val="000000">
                  <a:alpha val="38000"/>
                </a:srgbClr>
              </a:outerShdw>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18760229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1"/>
                                        </p:tgtEl>
                                        <p:attrNameLst>
                                          <p:attrName>style.visibility</p:attrName>
                                        </p:attrNameLst>
                                      </p:cBhvr>
                                      <p:to>
                                        <p:strVal val="visible"/>
                                      </p:to>
                                    </p:set>
                                    <p:animEffect transition="in" filter="fade">
                                      <p:cBhvr>
                                        <p:cTn id="15" dur="500"/>
                                        <p:tgtEl>
                                          <p:spTgt spid="31"/>
                                        </p:tgtEl>
                                      </p:cBhvr>
                                    </p:animEffect>
                                  </p:childTnLst>
                                </p:cTn>
                              </p:par>
                              <p:par>
                                <p:cTn id="16" presetID="10" presetClass="entr" presetSubtype="0" fill="hold" nodeType="withEffect">
                                  <p:stCondLst>
                                    <p:cond delay="0"/>
                                  </p:stCondLst>
                                  <p:childTnLst>
                                    <p:set>
                                      <p:cBhvr>
                                        <p:cTn id="17" dur="1" fill="hold">
                                          <p:stCondLst>
                                            <p:cond delay="0"/>
                                          </p:stCondLst>
                                        </p:cTn>
                                        <p:tgtEl>
                                          <p:spTgt spid="36"/>
                                        </p:tgtEl>
                                        <p:attrNameLst>
                                          <p:attrName>style.visibility</p:attrName>
                                        </p:attrNameLst>
                                      </p:cBhvr>
                                      <p:to>
                                        <p:strVal val="visible"/>
                                      </p:to>
                                    </p:set>
                                    <p:animEffect transition="in" filter="fade">
                                      <p:cBhvr>
                                        <p:cTn id="18"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Section 5.5</a:t>
            </a:r>
            <a:endParaRPr lang="en-US" dirty="0"/>
          </a:p>
        </p:txBody>
      </p:sp>
      <p:sp>
        <p:nvSpPr>
          <p:cNvPr id="3" name="Text Placeholder 2"/>
          <p:cNvSpPr>
            <a:spLocks noGrp="1"/>
          </p:cNvSpPr>
          <p:nvPr>
            <p:ph type="body" sz="quarter" idx="11"/>
          </p:nvPr>
        </p:nvSpPr>
        <p:spPr/>
        <p:txBody>
          <a:bodyPr/>
          <a:lstStyle/>
          <a:p>
            <a:r>
              <a:rPr lang="en-US" dirty="0" smtClean="0"/>
              <a:t>p. 221</a:t>
            </a:r>
            <a:endParaRPr lang="en-US" dirty="0"/>
          </a:p>
        </p:txBody>
      </p:sp>
      <p:sp>
        <p:nvSpPr>
          <p:cNvPr id="4" name="TextBox 3"/>
          <p:cNvSpPr txBox="1"/>
          <p:nvPr/>
        </p:nvSpPr>
        <p:spPr>
          <a:xfrm>
            <a:off x="914400" y="978504"/>
            <a:ext cx="7315200" cy="1815882"/>
          </a:xfrm>
          <a:prstGeom prst="rect">
            <a:avLst/>
          </a:prstGeom>
          <a:noFill/>
        </p:spPr>
        <p:txBody>
          <a:bodyPr wrap="square" rtlCol="0">
            <a:spAutoFit/>
          </a:bodyPr>
          <a:lstStyle/>
          <a:p>
            <a:pPr algn="ctr">
              <a:spcAft>
                <a:spcPts val="600"/>
              </a:spcAft>
            </a:pPr>
            <a:r>
              <a:rPr lang="en-US" sz="2800" dirty="0" smtClean="0">
                <a:solidFill>
                  <a:prstClr val="black"/>
                </a:solidFill>
                <a:effectLst>
                  <a:outerShdw blurRad="50800" dist="25400" dir="2700000" algn="tl" rotWithShape="0">
                    <a:prstClr val="black">
                      <a:alpha val="40000"/>
                    </a:prstClr>
                  </a:outerShdw>
                </a:effectLst>
              </a:rPr>
              <a:t>If it is difficult or impossible to write a fraction with a denominator that is a power of 10, you can divide the numerator by the denominator.</a:t>
            </a:r>
            <a:endParaRPr lang="en-US" sz="2800" dirty="0">
              <a:solidFill>
                <a:prstClr val="black"/>
              </a:solidFill>
              <a:effectLst>
                <a:outerShdw blurRad="50800" dist="25400" dir="2700000" algn="tl" rotWithShape="0">
                  <a:prstClr val="black">
                    <a:alpha val="40000"/>
                  </a:prstClr>
                </a:outerShdw>
              </a:effectLst>
            </a:endParaRPr>
          </a:p>
        </p:txBody>
      </p:sp>
    </p:spTree>
    <p:extLst>
      <p:ext uri="{BB962C8B-B14F-4D97-AF65-F5344CB8AC3E}">
        <p14:creationId xmlns:p14="http://schemas.microsoft.com/office/powerpoint/2010/main" val="277013997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Section 5.5</a:t>
            </a:r>
            <a:endParaRPr lang="en-US" dirty="0"/>
          </a:p>
        </p:txBody>
      </p:sp>
      <p:sp>
        <p:nvSpPr>
          <p:cNvPr id="3" name="Text Placeholder 2"/>
          <p:cNvSpPr>
            <a:spLocks noGrp="1"/>
          </p:cNvSpPr>
          <p:nvPr>
            <p:ph type="body" sz="quarter" idx="11"/>
          </p:nvPr>
        </p:nvSpPr>
        <p:spPr/>
        <p:txBody>
          <a:bodyPr/>
          <a:lstStyle/>
          <a:p>
            <a:r>
              <a:rPr lang="en-US" dirty="0" smtClean="0"/>
              <a:t>p. 221</a:t>
            </a:r>
            <a:endParaRPr lang="en-US" dirty="0"/>
          </a:p>
        </p:txBody>
      </p:sp>
      <p:sp>
        <p:nvSpPr>
          <p:cNvPr id="4" name="TextBox 3"/>
          <p:cNvSpPr txBox="1"/>
          <p:nvPr/>
        </p:nvSpPr>
        <p:spPr>
          <a:xfrm>
            <a:off x="914400" y="1470352"/>
            <a:ext cx="7315200" cy="954107"/>
          </a:xfrm>
          <a:prstGeom prst="rect">
            <a:avLst/>
          </a:prstGeom>
          <a:noFill/>
        </p:spPr>
        <p:txBody>
          <a:bodyPr wrap="square" rtlCol="0">
            <a:spAutoFit/>
          </a:bodyPr>
          <a:lstStyle/>
          <a:p>
            <a:r>
              <a:rPr lang="en-US" sz="2800" dirty="0" smtClean="0">
                <a:solidFill>
                  <a:prstClr val="black"/>
                </a:solidFill>
                <a:effectLst>
                  <a:outerShdw blurRad="50800" dist="25400" dir="2700000" algn="tl" rotWithShape="0">
                    <a:prstClr val="black">
                      <a:alpha val="40000"/>
                    </a:prstClr>
                  </a:outerShdw>
                </a:effectLst>
              </a:rPr>
              <a:t>Change the following rational </a:t>
            </a:r>
            <a:br>
              <a:rPr lang="en-US" sz="2800" dirty="0" smtClean="0">
                <a:solidFill>
                  <a:prstClr val="black"/>
                </a:solidFill>
                <a:effectLst>
                  <a:outerShdw blurRad="50800" dist="25400" dir="2700000" algn="tl" rotWithShape="0">
                    <a:prstClr val="black">
                      <a:alpha val="40000"/>
                    </a:prstClr>
                  </a:outerShdw>
                </a:effectLst>
              </a:rPr>
            </a:br>
            <a:r>
              <a:rPr lang="en-US" sz="2800" dirty="0" smtClean="0">
                <a:solidFill>
                  <a:prstClr val="black"/>
                </a:solidFill>
                <a:effectLst>
                  <a:outerShdw blurRad="50800" dist="25400" dir="2700000" algn="tl" rotWithShape="0">
                    <a:prstClr val="black">
                      <a:alpha val="40000"/>
                    </a:prstClr>
                  </a:outerShdw>
                </a:effectLst>
              </a:rPr>
              <a:t>numbers to decimals.</a:t>
            </a:r>
            <a:endParaRPr lang="en-US" sz="2800" dirty="0">
              <a:solidFill>
                <a:prstClr val="black"/>
              </a:solidFill>
              <a:effectLst>
                <a:outerShdw blurRad="50800" dist="25400" dir="2700000" algn="tl" rotWithShape="0">
                  <a:prstClr val="black">
                    <a:alpha val="40000"/>
                  </a:prstClr>
                </a:outerShdw>
              </a:effectLst>
            </a:endParaRPr>
          </a:p>
        </p:txBody>
      </p:sp>
      <p:sp>
        <p:nvSpPr>
          <p:cNvPr id="5" name="TextBox 4"/>
          <p:cNvSpPr txBox="1"/>
          <p:nvPr/>
        </p:nvSpPr>
        <p:spPr>
          <a:xfrm>
            <a:off x="914400" y="825812"/>
            <a:ext cx="7315200" cy="553998"/>
          </a:xfrm>
          <a:prstGeom prst="rect">
            <a:avLst/>
          </a:prstGeom>
          <a:noFill/>
        </p:spPr>
        <p:txBody>
          <a:bodyPr wrap="square" rtlCol="0">
            <a:spAutoFit/>
          </a:bodyPr>
          <a:lstStyle/>
          <a:p>
            <a:r>
              <a:rPr lang="en-US" sz="3000" b="1" dirty="0" smtClean="0">
                <a:solidFill>
                  <a:srgbClr val="6F3D25"/>
                </a:solidFill>
                <a:effectLst>
                  <a:outerShdw blurRad="50800" dist="25400" dir="2700000" algn="tl" rotWithShape="0">
                    <a:prstClr val="black">
                      <a:alpha val="40000"/>
                    </a:prstClr>
                  </a:outerShdw>
                </a:effectLst>
              </a:rPr>
              <a:t>Example 2</a:t>
            </a:r>
            <a:endParaRPr lang="en-US" sz="3000" b="1" dirty="0">
              <a:solidFill>
                <a:srgbClr val="6F3D25"/>
              </a:solidFill>
              <a:effectLst>
                <a:outerShdw blurRad="50800" dist="25400" dir="2700000" algn="tl" rotWithShape="0">
                  <a:prstClr val="black">
                    <a:alpha val="40000"/>
                  </a:prstClr>
                </a:outerShdw>
              </a:effectLst>
            </a:endParaRPr>
          </a:p>
        </p:txBody>
      </p:sp>
      <p:sp>
        <p:nvSpPr>
          <p:cNvPr id="6" name="TextBox 5"/>
          <p:cNvSpPr txBox="1"/>
          <p:nvPr/>
        </p:nvSpPr>
        <p:spPr>
          <a:xfrm>
            <a:off x="914400" y="2595647"/>
            <a:ext cx="1675181" cy="523220"/>
          </a:xfrm>
          <a:prstGeom prst="rect">
            <a:avLst/>
          </a:prstGeom>
          <a:noFill/>
        </p:spPr>
        <p:txBody>
          <a:bodyPr wrap="square" rtlCol="0">
            <a:spAutoFit/>
          </a:bodyPr>
          <a:lstStyle/>
          <a:p>
            <a:r>
              <a:rPr lang="en-US" sz="2800" dirty="0" smtClean="0">
                <a:solidFill>
                  <a:prstClr val="black"/>
                </a:solidFill>
                <a:effectLst>
                  <a:outerShdw blurRad="50800" dist="25400" dir="2700000" algn="tl" rotWithShape="0">
                    <a:prstClr val="black">
                      <a:alpha val="40000"/>
                    </a:prstClr>
                  </a:outerShdw>
                </a:effectLst>
              </a:rPr>
              <a:t>a.  </a:t>
            </a:r>
            <a:endParaRPr lang="en-US" sz="2800" dirty="0">
              <a:solidFill>
                <a:prstClr val="black"/>
              </a:solidFill>
              <a:effectLst>
                <a:outerShdw blurRad="50800" dist="25400" dir="2700000" algn="tl" rotWithShape="0">
                  <a:prstClr val="black">
                    <a:alpha val="40000"/>
                  </a:prstClr>
                </a:outerShdw>
              </a:effectLst>
            </a:endParaRPr>
          </a:p>
        </p:txBody>
      </p:sp>
      <p:sp>
        <p:nvSpPr>
          <p:cNvPr id="11" name="TextBox 10"/>
          <p:cNvSpPr txBox="1"/>
          <p:nvPr/>
        </p:nvSpPr>
        <p:spPr>
          <a:xfrm>
            <a:off x="1993385" y="2595647"/>
            <a:ext cx="1795882" cy="523220"/>
          </a:xfrm>
          <a:prstGeom prst="rect">
            <a:avLst/>
          </a:prstGeom>
          <a:noFill/>
        </p:spPr>
        <p:txBody>
          <a:bodyPr wrap="square" rtlCol="0">
            <a:spAutoFit/>
          </a:bodyPr>
          <a:lstStyle/>
          <a:p>
            <a:r>
              <a:rPr lang="en-US" sz="2800" dirty="0" smtClean="0">
                <a:solidFill>
                  <a:prstClr val="black"/>
                </a:solidFill>
                <a:effectLst>
                  <a:outerShdw blurRad="50800" dist="25400" dir="2700000" algn="tl" rotWithShape="0">
                    <a:prstClr val="black">
                      <a:alpha val="40000"/>
                    </a:prstClr>
                  </a:outerShdw>
                </a:effectLst>
              </a:rPr>
              <a:t>= 0.375</a:t>
            </a:r>
            <a:endParaRPr lang="en-US" sz="2800" dirty="0">
              <a:solidFill>
                <a:prstClr val="black"/>
              </a:solidFill>
              <a:effectLst>
                <a:outerShdw blurRad="50800" dist="25400" dir="2700000" algn="tl" rotWithShape="0">
                  <a:prstClr val="black">
                    <a:alpha val="40000"/>
                  </a:prstClr>
                </a:outerShdw>
              </a:effectLst>
            </a:endParaRPr>
          </a:p>
        </p:txBody>
      </p:sp>
      <p:grpSp>
        <p:nvGrpSpPr>
          <p:cNvPr id="36" name="Group 35"/>
          <p:cNvGrpSpPr/>
          <p:nvPr/>
        </p:nvGrpSpPr>
        <p:grpSpPr>
          <a:xfrm>
            <a:off x="1436826" y="2384849"/>
            <a:ext cx="601065" cy="1002550"/>
            <a:chOff x="722986" y="2703671"/>
            <a:chExt cx="601065" cy="1002550"/>
          </a:xfrm>
        </p:grpSpPr>
        <p:sp>
          <p:nvSpPr>
            <p:cNvPr id="37" name="TextBox 36"/>
            <p:cNvSpPr txBox="1"/>
            <p:nvPr/>
          </p:nvSpPr>
          <p:spPr>
            <a:xfrm>
              <a:off x="722986" y="2703671"/>
              <a:ext cx="601065" cy="523220"/>
            </a:xfrm>
            <a:prstGeom prst="rect">
              <a:avLst/>
            </a:prstGeom>
            <a:noFill/>
          </p:spPr>
          <p:txBody>
            <a:bodyPr wrap="square" rtlCol="0">
              <a:spAutoFit/>
            </a:bodyPr>
            <a:lstStyle/>
            <a:p>
              <a:pPr algn="ctr">
                <a:spcAft>
                  <a:spcPts val="600"/>
                </a:spcAft>
              </a:pPr>
              <a:r>
                <a:rPr lang="en-US" sz="2800" dirty="0" smtClean="0">
                  <a:solidFill>
                    <a:prstClr val="black"/>
                  </a:solidFill>
                  <a:effectLst>
                    <a:outerShdw blurRad="50800" dist="25400" dir="2700000" algn="tl" rotWithShape="0">
                      <a:prstClr val="black">
                        <a:alpha val="40000"/>
                      </a:prstClr>
                    </a:outerShdw>
                  </a:effectLst>
                </a:rPr>
                <a:t>3</a:t>
              </a:r>
              <a:endParaRPr lang="en-US" sz="2800" dirty="0">
                <a:solidFill>
                  <a:prstClr val="black"/>
                </a:solidFill>
                <a:effectLst>
                  <a:outerShdw blurRad="50800" dist="25400" dir="2700000" algn="tl" rotWithShape="0">
                    <a:prstClr val="black">
                      <a:alpha val="40000"/>
                    </a:prstClr>
                  </a:outerShdw>
                </a:effectLst>
              </a:endParaRPr>
            </a:p>
          </p:txBody>
        </p:sp>
        <p:sp>
          <p:nvSpPr>
            <p:cNvPr id="38" name="TextBox 37"/>
            <p:cNvSpPr txBox="1"/>
            <p:nvPr/>
          </p:nvSpPr>
          <p:spPr>
            <a:xfrm>
              <a:off x="722986" y="3183001"/>
              <a:ext cx="601065" cy="523220"/>
            </a:xfrm>
            <a:prstGeom prst="rect">
              <a:avLst/>
            </a:prstGeom>
            <a:noFill/>
          </p:spPr>
          <p:txBody>
            <a:bodyPr wrap="square" rtlCol="0">
              <a:spAutoFit/>
            </a:bodyPr>
            <a:lstStyle/>
            <a:p>
              <a:pPr algn="ctr">
                <a:spcAft>
                  <a:spcPts val="600"/>
                </a:spcAft>
              </a:pPr>
              <a:r>
                <a:rPr lang="en-US" sz="2800" dirty="0" smtClean="0">
                  <a:solidFill>
                    <a:prstClr val="black"/>
                  </a:solidFill>
                  <a:effectLst>
                    <a:outerShdw blurRad="50800" dist="25400" dir="2700000" algn="tl" rotWithShape="0">
                      <a:prstClr val="black">
                        <a:alpha val="40000"/>
                      </a:prstClr>
                    </a:outerShdw>
                  </a:effectLst>
                </a:rPr>
                <a:t>8</a:t>
              </a:r>
              <a:endParaRPr lang="en-US" sz="2800" dirty="0">
                <a:solidFill>
                  <a:prstClr val="black"/>
                </a:solidFill>
                <a:effectLst>
                  <a:outerShdw blurRad="50800" dist="25400" dir="2700000" algn="tl" rotWithShape="0">
                    <a:prstClr val="black">
                      <a:alpha val="40000"/>
                    </a:prstClr>
                  </a:outerShdw>
                </a:effectLst>
              </a:endParaRPr>
            </a:p>
          </p:txBody>
        </p:sp>
        <p:cxnSp>
          <p:nvCxnSpPr>
            <p:cNvPr id="39" name="Straight Connector 38"/>
            <p:cNvCxnSpPr/>
            <p:nvPr/>
          </p:nvCxnSpPr>
          <p:spPr>
            <a:xfrm>
              <a:off x="794918" y="3204946"/>
              <a:ext cx="457200" cy="0"/>
            </a:xfrm>
            <a:prstGeom prst="line">
              <a:avLst/>
            </a:prstGeom>
            <a:ln w="31750">
              <a:solidFill>
                <a:schemeClr val="tx1"/>
              </a:solidFill>
            </a:ln>
            <a:effectLst>
              <a:outerShdw blurRad="40000" dist="12700" dir="5400000" rotWithShape="0">
                <a:srgbClr val="000000">
                  <a:alpha val="38000"/>
                </a:srgbClr>
              </a:outerShdw>
            </a:effectLst>
          </p:spPr>
          <p:style>
            <a:lnRef idx="2">
              <a:schemeClr val="accent1"/>
            </a:lnRef>
            <a:fillRef idx="0">
              <a:schemeClr val="accent1"/>
            </a:fillRef>
            <a:effectRef idx="1">
              <a:schemeClr val="accent1"/>
            </a:effectRef>
            <a:fontRef idx="minor">
              <a:schemeClr val="tx1"/>
            </a:fontRef>
          </p:style>
        </p:cxnSp>
      </p:grpSp>
      <p:sp>
        <p:nvSpPr>
          <p:cNvPr id="41" name="TextBox 40"/>
          <p:cNvSpPr txBox="1"/>
          <p:nvPr/>
        </p:nvSpPr>
        <p:spPr>
          <a:xfrm>
            <a:off x="6283757" y="1551768"/>
            <a:ext cx="1945843" cy="523220"/>
          </a:xfrm>
          <a:prstGeom prst="rect">
            <a:avLst/>
          </a:prstGeom>
          <a:noFill/>
        </p:spPr>
        <p:txBody>
          <a:bodyPr wrap="square" rtlCol="0">
            <a:spAutoFit/>
          </a:bodyPr>
          <a:lstStyle/>
          <a:p>
            <a:pPr>
              <a:spcBef>
                <a:spcPts val="1200"/>
              </a:spcBef>
            </a:pPr>
            <a:r>
              <a:rPr lang="en-US" sz="2800" dirty="0" smtClean="0">
                <a:solidFill>
                  <a:prstClr val="black"/>
                </a:solidFill>
                <a:effectLst>
                  <a:outerShdw blurRad="50800" dist="25400" dir="2700000" algn="tl" rotWithShape="0">
                    <a:prstClr val="black">
                      <a:alpha val="40000"/>
                    </a:prstClr>
                  </a:outerShdw>
                </a:effectLst>
              </a:rPr>
              <a:t>8  3.000</a:t>
            </a:r>
            <a:endParaRPr lang="en-US" sz="2800" dirty="0">
              <a:solidFill>
                <a:prstClr val="black"/>
              </a:solidFill>
              <a:effectLst>
                <a:outerShdw blurRad="50800" dist="25400" dir="2700000" algn="tl" rotWithShape="0">
                  <a:prstClr val="black">
                    <a:alpha val="40000"/>
                  </a:prstClr>
                </a:outerShdw>
              </a:effectLst>
            </a:endParaRPr>
          </a:p>
        </p:txBody>
      </p:sp>
      <p:grpSp>
        <p:nvGrpSpPr>
          <p:cNvPr id="42" name="Group 41"/>
          <p:cNvGrpSpPr/>
          <p:nvPr/>
        </p:nvGrpSpPr>
        <p:grpSpPr>
          <a:xfrm>
            <a:off x="6503827" y="1593876"/>
            <a:ext cx="1181417" cy="411480"/>
            <a:chOff x="4928600" y="825812"/>
            <a:chExt cx="1181417" cy="411480"/>
          </a:xfrm>
          <a:effectLst>
            <a:outerShdw blurRad="50800" dist="12700" dir="2700000" algn="tl" rotWithShape="0">
              <a:prstClr val="black">
                <a:alpha val="40000"/>
              </a:prstClr>
            </a:outerShdw>
          </a:effectLst>
        </p:grpSpPr>
        <p:sp>
          <p:nvSpPr>
            <p:cNvPr id="43" name="Arc 42"/>
            <p:cNvSpPr/>
            <p:nvPr/>
          </p:nvSpPr>
          <p:spPr>
            <a:xfrm>
              <a:off x="4928600" y="825812"/>
              <a:ext cx="180975" cy="411480"/>
            </a:xfrm>
            <a:prstGeom prst="arc">
              <a:avLst>
                <a:gd name="adj1" fmla="val 16200000"/>
                <a:gd name="adj2" fmla="val 5433421"/>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cxnSp>
          <p:nvCxnSpPr>
            <p:cNvPr id="44" name="Straight Connector 43"/>
            <p:cNvCxnSpPr/>
            <p:nvPr/>
          </p:nvCxnSpPr>
          <p:spPr>
            <a:xfrm>
              <a:off x="5012737" y="825812"/>
              <a:ext cx="109728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45" name="Straight Connector 44"/>
          <p:cNvCxnSpPr/>
          <p:nvPr/>
        </p:nvCxnSpPr>
        <p:spPr>
          <a:xfrm>
            <a:off x="6754930" y="2426115"/>
            <a:ext cx="548640" cy="0"/>
          </a:xfrm>
          <a:prstGeom prst="line">
            <a:avLst/>
          </a:prstGeom>
          <a:ln w="31750">
            <a:solidFill>
              <a:schemeClr val="tx1"/>
            </a:solidFill>
          </a:ln>
          <a:effectLst>
            <a:outerShdw blurRad="40000" dist="12700" dir="5400000" rotWithShape="0">
              <a:srgbClr val="000000">
                <a:alpha val="38000"/>
              </a:srgbClr>
            </a:outerShdw>
          </a:effectLst>
        </p:spPr>
        <p:style>
          <a:lnRef idx="2">
            <a:schemeClr val="accent1"/>
          </a:lnRef>
          <a:fillRef idx="0">
            <a:schemeClr val="accent1"/>
          </a:fillRef>
          <a:effectRef idx="1">
            <a:schemeClr val="accent1"/>
          </a:effectRef>
          <a:fontRef idx="minor">
            <a:schemeClr val="tx1"/>
          </a:fontRef>
        </p:style>
      </p:cxnSp>
      <p:sp>
        <p:nvSpPr>
          <p:cNvPr id="46" name="TextBox 45"/>
          <p:cNvSpPr txBox="1"/>
          <p:nvPr/>
        </p:nvSpPr>
        <p:spPr>
          <a:xfrm>
            <a:off x="6587964" y="1118767"/>
            <a:ext cx="769313" cy="523220"/>
          </a:xfrm>
          <a:prstGeom prst="rect">
            <a:avLst/>
          </a:prstGeom>
          <a:noFill/>
        </p:spPr>
        <p:txBody>
          <a:bodyPr wrap="square" rtlCol="0">
            <a:spAutoFit/>
          </a:bodyPr>
          <a:lstStyle/>
          <a:p>
            <a:pPr algn="r">
              <a:spcBef>
                <a:spcPts val="1200"/>
              </a:spcBef>
            </a:pPr>
            <a:r>
              <a:rPr lang="en-US" sz="2800" dirty="0" smtClean="0">
                <a:solidFill>
                  <a:prstClr val="black"/>
                </a:solidFill>
                <a:effectLst>
                  <a:outerShdw blurRad="50800" dist="25400" dir="2700000" algn="tl" rotWithShape="0">
                    <a:prstClr val="black">
                      <a:alpha val="40000"/>
                    </a:prstClr>
                  </a:outerShdw>
                </a:effectLst>
              </a:rPr>
              <a:t>0.3</a:t>
            </a:r>
            <a:endParaRPr lang="en-US" sz="2800" dirty="0">
              <a:solidFill>
                <a:prstClr val="black"/>
              </a:solidFill>
              <a:effectLst>
                <a:outerShdw blurRad="50800" dist="25400" dir="2700000" algn="tl" rotWithShape="0">
                  <a:prstClr val="black">
                    <a:alpha val="40000"/>
                  </a:prstClr>
                </a:outerShdw>
              </a:effectLst>
            </a:endParaRPr>
          </a:p>
        </p:txBody>
      </p:sp>
      <p:sp>
        <p:nvSpPr>
          <p:cNvPr id="47" name="TextBox 46"/>
          <p:cNvSpPr txBox="1"/>
          <p:nvPr/>
        </p:nvSpPr>
        <p:spPr>
          <a:xfrm>
            <a:off x="6918365" y="2411485"/>
            <a:ext cx="438912" cy="523220"/>
          </a:xfrm>
          <a:prstGeom prst="rect">
            <a:avLst/>
          </a:prstGeom>
          <a:noFill/>
        </p:spPr>
        <p:txBody>
          <a:bodyPr wrap="square" rtlCol="0">
            <a:spAutoFit/>
          </a:bodyPr>
          <a:lstStyle/>
          <a:p>
            <a:pPr algn="r">
              <a:spcBef>
                <a:spcPts val="1200"/>
              </a:spcBef>
            </a:pPr>
            <a:r>
              <a:rPr lang="en-US" sz="2800" dirty="0" smtClean="0">
                <a:solidFill>
                  <a:prstClr val="black"/>
                </a:solidFill>
                <a:effectLst>
                  <a:outerShdw blurRad="50800" dist="25400" dir="2700000" algn="tl" rotWithShape="0">
                    <a:prstClr val="black">
                      <a:alpha val="40000"/>
                    </a:prstClr>
                  </a:outerShdw>
                </a:effectLst>
              </a:rPr>
              <a:t>6</a:t>
            </a:r>
            <a:endParaRPr lang="en-US" sz="2800" dirty="0">
              <a:solidFill>
                <a:prstClr val="black"/>
              </a:solidFill>
              <a:effectLst>
                <a:outerShdw blurRad="50800" dist="25400" dir="2700000" algn="tl" rotWithShape="0">
                  <a:prstClr val="black">
                    <a:alpha val="40000"/>
                  </a:prstClr>
                </a:outerShdw>
              </a:effectLst>
            </a:endParaRPr>
          </a:p>
        </p:txBody>
      </p:sp>
      <p:sp>
        <p:nvSpPr>
          <p:cNvPr id="48" name="TextBox 47"/>
          <p:cNvSpPr txBox="1"/>
          <p:nvPr/>
        </p:nvSpPr>
        <p:spPr>
          <a:xfrm>
            <a:off x="7136604" y="2411485"/>
            <a:ext cx="438912" cy="523220"/>
          </a:xfrm>
          <a:prstGeom prst="rect">
            <a:avLst/>
          </a:prstGeom>
          <a:noFill/>
        </p:spPr>
        <p:txBody>
          <a:bodyPr wrap="square" rtlCol="0">
            <a:spAutoFit/>
          </a:bodyPr>
          <a:lstStyle/>
          <a:p>
            <a:pPr algn="r">
              <a:spcBef>
                <a:spcPts val="1200"/>
              </a:spcBef>
            </a:pPr>
            <a:r>
              <a:rPr lang="en-US" sz="2800" dirty="0" smtClean="0">
                <a:solidFill>
                  <a:prstClr val="black"/>
                </a:solidFill>
                <a:effectLst>
                  <a:outerShdw blurRad="50800" dist="25400" dir="2700000" algn="tl" rotWithShape="0">
                    <a:prstClr val="black">
                      <a:alpha val="40000"/>
                    </a:prstClr>
                  </a:outerShdw>
                </a:effectLst>
              </a:rPr>
              <a:t>0</a:t>
            </a:r>
            <a:endParaRPr lang="en-US" sz="2800" dirty="0">
              <a:solidFill>
                <a:prstClr val="black"/>
              </a:solidFill>
              <a:effectLst>
                <a:outerShdw blurRad="50800" dist="25400" dir="2700000" algn="tl" rotWithShape="0">
                  <a:prstClr val="black">
                    <a:alpha val="40000"/>
                  </a:prstClr>
                </a:outerShdw>
              </a:effectLst>
            </a:endParaRPr>
          </a:p>
        </p:txBody>
      </p:sp>
      <p:sp>
        <p:nvSpPr>
          <p:cNvPr id="49" name="TextBox 48"/>
          <p:cNvSpPr txBox="1"/>
          <p:nvPr/>
        </p:nvSpPr>
        <p:spPr>
          <a:xfrm>
            <a:off x="6934473" y="2758439"/>
            <a:ext cx="635784" cy="523220"/>
          </a:xfrm>
          <a:prstGeom prst="rect">
            <a:avLst/>
          </a:prstGeom>
          <a:noFill/>
        </p:spPr>
        <p:txBody>
          <a:bodyPr wrap="square" rtlCol="0">
            <a:spAutoFit/>
          </a:bodyPr>
          <a:lstStyle/>
          <a:p>
            <a:pPr algn="r">
              <a:spcBef>
                <a:spcPts val="1200"/>
              </a:spcBef>
            </a:pPr>
            <a:r>
              <a:rPr lang="en-US" sz="2800" dirty="0" smtClean="0">
                <a:solidFill>
                  <a:prstClr val="black"/>
                </a:solidFill>
                <a:effectLst>
                  <a:outerShdw blurRad="50800" dist="25400" dir="2700000" algn="tl" rotWithShape="0">
                    <a:prstClr val="black">
                      <a:alpha val="40000"/>
                    </a:prstClr>
                  </a:outerShdw>
                </a:effectLst>
              </a:rPr>
              <a:t>56</a:t>
            </a:r>
            <a:endParaRPr lang="en-US" sz="2800" dirty="0">
              <a:solidFill>
                <a:prstClr val="black"/>
              </a:solidFill>
              <a:effectLst>
                <a:outerShdw blurRad="50800" dist="25400" dir="2700000" algn="tl" rotWithShape="0">
                  <a:prstClr val="black">
                    <a:alpha val="40000"/>
                  </a:prstClr>
                </a:outerShdw>
              </a:effectLst>
            </a:endParaRPr>
          </a:p>
        </p:txBody>
      </p:sp>
      <p:sp>
        <p:nvSpPr>
          <p:cNvPr id="53" name="TextBox 52"/>
          <p:cNvSpPr txBox="1"/>
          <p:nvPr/>
        </p:nvSpPr>
        <p:spPr>
          <a:xfrm>
            <a:off x="6589094" y="1940709"/>
            <a:ext cx="759561" cy="523220"/>
          </a:xfrm>
          <a:prstGeom prst="rect">
            <a:avLst/>
          </a:prstGeom>
          <a:noFill/>
        </p:spPr>
        <p:txBody>
          <a:bodyPr wrap="square" rtlCol="0">
            <a:spAutoFit/>
          </a:bodyPr>
          <a:lstStyle/>
          <a:p>
            <a:pPr algn="r">
              <a:spcBef>
                <a:spcPts val="1200"/>
              </a:spcBef>
            </a:pPr>
            <a:r>
              <a:rPr lang="en-US" sz="2800" dirty="0" smtClean="0">
                <a:solidFill>
                  <a:prstClr val="black"/>
                </a:solidFill>
                <a:effectLst>
                  <a:outerShdw blurRad="50800" dist="25400" dir="2700000" algn="tl" rotWithShape="0">
                    <a:prstClr val="black">
                      <a:alpha val="40000"/>
                    </a:prstClr>
                  </a:outerShdw>
                </a:effectLst>
              </a:rPr>
              <a:t>2 4</a:t>
            </a:r>
            <a:endParaRPr lang="en-US" sz="2800" dirty="0">
              <a:solidFill>
                <a:prstClr val="black"/>
              </a:solidFill>
              <a:effectLst>
                <a:outerShdw blurRad="50800" dist="25400" dir="2700000" algn="tl" rotWithShape="0">
                  <a:prstClr val="black">
                    <a:alpha val="40000"/>
                  </a:prstClr>
                </a:outerShdw>
              </a:effectLst>
            </a:endParaRPr>
          </a:p>
        </p:txBody>
      </p:sp>
      <p:sp>
        <p:nvSpPr>
          <p:cNvPr id="54" name="TextBox 53"/>
          <p:cNvSpPr txBox="1"/>
          <p:nvPr/>
        </p:nvSpPr>
        <p:spPr>
          <a:xfrm>
            <a:off x="7121884" y="1118767"/>
            <a:ext cx="438912" cy="523220"/>
          </a:xfrm>
          <a:prstGeom prst="rect">
            <a:avLst/>
          </a:prstGeom>
          <a:noFill/>
        </p:spPr>
        <p:txBody>
          <a:bodyPr wrap="square" rtlCol="0">
            <a:spAutoFit/>
          </a:bodyPr>
          <a:lstStyle/>
          <a:p>
            <a:pPr algn="r">
              <a:spcBef>
                <a:spcPts val="1200"/>
              </a:spcBef>
            </a:pPr>
            <a:r>
              <a:rPr lang="en-US" sz="2800" dirty="0" smtClean="0">
                <a:solidFill>
                  <a:prstClr val="black"/>
                </a:solidFill>
                <a:effectLst>
                  <a:outerShdw blurRad="50800" dist="25400" dir="2700000" algn="tl" rotWithShape="0">
                    <a:prstClr val="black">
                      <a:alpha val="40000"/>
                    </a:prstClr>
                  </a:outerShdw>
                </a:effectLst>
              </a:rPr>
              <a:t>7</a:t>
            </a:r>
            <a:endParaRPr lang="en-US" sz="2800" dirty="0">
              <a:solidFill>
                <a:prstClr val="black"/>
              </a:solidFill>
              <a:effectLst>
                <a:outerShdw blurRad="50800" dist="25400" dir="2700000" algn="tl" rotWithShape="0">
                  <a:prstClr val="black">
                    <a:alpha val="40000"/>
                  </a:prstClr>
                </a:outerShdw>
              </a:effectLst>
            </a:endParaRPr>
          </a:p>
        </p:txBody>
      </p:sp>
      <p:cxnSp>
        <p:nvCxnSpPr>
          <p:cNvPr id="55" name="Straight Connector 54"/>
          <p:cNvCxnSpPr/>
          <p:nvPr/>
        </p:nvCxnSpPr>
        <p:spPr>
          <a:xfrm>
            <a:off x="7053630" y="3236865"/>
            <a:ext cx="457200" cy="0"/>
          </a:xfrm>
          <a:prstGeom prst="line">
            <a:avLst/>
          </a:prstGeom>
          <a:ln w="31750">
            <a:solidFill>
              <a:schemeClr val="tx1"/>
            </a:solidFill>
          </a:ln>
          <a:effectLst>
            <a:outerShdw blurRad="40000" dist="12700" dir="5400000" rotWithShape="0">
              <a:srgbClr val="000000">
                <a:alpha val="38000"/>
              </a:srgbClr>
            </a:outerShdw>
          </a:effectLst>
        </p:spPr>
        <p:style>
          <a:lnRef idx="2">
            <a:schemeClr val="accent1"/>
          </a:lnRef>
          <a:fillRef idx="0">
            <a:schemeClr val="accent1"/>
          </a:fillRef>
          <a:effectRef idx="1">
            <a:schemeClr val="accent1"/>
          </a:effectRef>
          <a:fontRef idx="minor">
            <a:schemeClr val="tx1"/>
          </a:fontRef>
        </p:style>
      </p:cxnSp>
      <p:sp>
        <p:nvSpPr>
          <p:cNvPr id="56" name="TextBox 55"/>
          <p:cNvSpPr txBox="1"/>
          <p:nvPr/>
        </p:nvSpPr>
        <p:spPr>
          <a:xfrm>
            <a:off x="7129285" y="3222235"/>
            <a:ext cx="438912" cy="523220"/>
          </a:xfrm>
          <a:prstGeom prst="rect">
            <a:avLst/>
          </a:prstGeom>
          <a:noFill/>
        </p:spPr>
        <p:txBody>
          <a:bodyPr wrap="square" rtlCol="0">
            <a:spAutoFit/>
          </a:bodyPr>
          <a:lstStyle/>
          <a:p>
            <a:pPr algn="r">
              <a:spcBef>
                <a:spcPts val="1200"/>
              </a:spcBef>
            </a:pPr>
            <a:r>
              <a:rPr lang="en-US" sz="2800" dirty="0" smtClean="0">
                <a:solidFill>
                  <a:prstClr val="black"/>
                </a:solidFill>
                <a:effectLst>
                  <a:outerShdw blurRad="50800" dist="25400" dir="2700000" algn="tl" rotWithShape="0">
                    <a:prstClr val="black">
                      <a:alpha val="40000"/>
                    </a:prstClr>
                  </a:outerShdw>
                </a:effectLst>
              </a:rPr>
              <a:t>4</a:t>
            </a:r>
            <a:endParaRPr lang="en-US" sz="2800" dirty="0">
              <a:solidFill>
                <a:prstClr val="black"/>
              </a:solidFill>
              <a:effectLst>
                <a:outerShdw blurRad="50800" dist="25400" dir="2700000" algn="tl" rotWithShape="0">
                  <a:prstClr val="black">
                    <a:alpha val="40000"/>
                  </a:prstClr>
                </a:outerShdw>
              </a:effectLst>
            </a:endParaRPr>
          </a:p>
        </p:txBody>
      </p:sp>
      <p:sp>
        <p:nvSpPr>
          <p:cNvPr id="57" name="TextBox 56"/>
          <p:cNvSpPr txBox="1"/>
          <p:nvPr/>
        </p:nvSpPr>
        <p:spPr>
          <a:xfrm>
            <a:off x="7332898" y="3221840"/>
            <a:ext cx="438912" cy="523220"/>
          </a:xfrm>
          <a:prstGeom prst="rect">
            <a:avLst/>
          </a:prstGeom>
          <a:noFill/>
        </p:spPr>
        <p:txBody>
          <a:bodyPr wrap="square" rtlCol="0">
            <a:spAutoFit/>
          </a:bodyPr>
          <a:lstStyle/>
          <a:p>
            <a:pPr algn="r">
              <a:spcBef>
                <a:spcPts val="1200"/>
              </a:spcBef>
            </a:pPr>
            <a:r>
              <a:rPr lang="en-US" sz="2800" dirty="0" smtClean="0">
                <a:solidFill>
                  <a:prstClr val="black"/>
                </a:solidFill>
                <a:effectLst>
                  <a:outerShdw blurRad="50800" dist="25400" dir="2700000" algn="tl" rotWithShape="0">
                    <a:prstClr val="black">
                      <a:alpha val="40000"/>
                    </a:prstClr>
                  </a:outerShdw>
                </a:effectLst>
              </a:rPr>
              <a:t>0</a:t>
            </a:r>
            <a:endParaRPr lang="en-US" sz="2800" dirty="0">
              <a:solidFill>
                <a:prstClr val="black"/>
              </a:solidFill>
              <a:effectLst>
                <a:outerShdw blurRad="50800" dist="25400" dir="2700000" algn="tl" rotWithShape="0">
                  <a:prstClr val="black">
                    <a:alpha val="40000"/>
                  </a:prstClr>
                </a:outerShdw>
              </a:effectLst>
            </a:endParaRPr>
          </a:p>
        </p:txBody>
      </p:sp>
      <p:sp>
        <p:nvSpPr>
          <p:cNvPr id="58" name="TextBox 57"/>
          <p:cNvSpPr txBox="1"/>
          <p:nvPr/>
        </p:nvSpPr>
        <p:spPr>
          <a:xfrm>
            <a:off x="7325493" y="1118767"/>
            <a:ext cx="438912" cy="523220"/>
          </a:xfrm>
          <a:prstGeom prst="rect">
            <a:avLst/>
          </a:prstGeom>
          <a:noFill/>
        </p:spPr>
        <p:txBody>
          <a:bodyPr wrap="square" rtlCol="0">
            <a:spAutoFit/>
          </a:bodyPr>
          <a:lstStyle/>
          <a:p>
            <a:pPr algn="r">
              <a:spcBef>
                <a:spcPts val="1200"/>
              </a:spcBef>
            </a:pPr>
            <a:r>
              <a:rPr lang="en-US" sz="2800" dirty="0" smtClean="0">
                <a:solidFill>
                  <a:prstClr val="black"/>
                </a:solidFill>
                <a:effectLst>
                  <a:outerShdw blurRad="50800" dist="25400" dir="2700000" algn="tl" rotWithShape="0">
                    <a:prstClr val="black">
                      <a:alpha val="40000"/>
                    </a:prstClr>
                  </a:outerShdw>
                </a:effectLst>
              </a:rPr>
              <a:t>5</a:t>
            </a:r>
            <a:endParaRPr lang="en-US" sz="2800" dirty="0">
              <a:solidFill>
                <a:prstClr val="black"/>
              </a:solidFill>
              <a:effectLst>
                <a:outerShdw blurRad="50800" dist="25400" dir="2700000" algn="tl" rotWithShape="0">
                  <a:prstClr val="black">
                    <a:alpha val="40000"/>
                  </a:prstClr>
                </a:outerShdw>
              </a:effectLst>
            </a:endParaRPr>
          </a:p>
        </p:txBody>
      </p:sp>
      <p:sp>
        <p:nvSpPr>
          <p:cNvPr id="59" name="TextBox 58"/>
          <p:cNvSpPr txBox="1"/>
          <p:nvPr/>
        </p:nvSpPr>
        <p:spPr>
          <a:xfrm>
            <a:off x="7136514" y="3584323"/>
            <a:ext cx="635784" cy="523220"/>
          </a:xfrm>
          <a:prstGeom prst="rect">
            <a:avLst/>
          </a:prstGeom>
          <a:noFill/>
        </p:spPr>
        <p:txBody>
          <a:bodyPr wrap="square" rtlCol="0">
            <a:spAutoFit/>
          </a:bodyPr>
          <a:lstStyle/>
          <a:p>
            <a:pPr algn="r">
              <a:spcBef>
                <a:spcPts val="1200"/>
              </a:spcBef>
            </a:pPr>
            <a:r>
              <a:rPr lang="en-US" sz="2800" dirty="0" smtClean="0">
                <a:solidFill>
                  <a:prstClr val="black"/>
                </a:solidFill>
                <a:effectLst>
                  <a:outerShdw blurRad="50800" dist="25400" dir="2700000" algn="tl" rotWithShape="0">
                    <a:prstClr val="black">
                      <a:alpha val="40000"/>
                    </a:prstClr>
                  </a:outerShdw>
                </a:effectLst>
              </a:rPr>
              <a:t>40</a:t>
            </a:r>
            <a:endParaRPr lang="en-US" sz="2800" dirty="0">
              <a:solidFill>
                <a:prstClr val="black"/>
              </a:solidFill>
              <a:effectLst>
                <a:outerShdw blurRad="50800" dist="25400" dir="2700000" algn="tl" rotWithShape="0">
                  <a:prstClr val="black">
                    <a:alpha val="40000"/>
                  </a:prstClr>
                </a:outerShdw>
              </a:effectLst>
            </a:endParaRPr>
          </a:p>
        </p:txBody>
      </p:sp>
      <p:cxnSp>
        <p:nvCxnSpPr>
          <p:cNvPr id="60" name="Straight Connector 59"/>
          <p:cNvCxnSpPr/>
          <p:nvPr/>
        </p:nvCxnSpPr>
        <p:spPr>
          <a:xfrm>
            <a:off x="7265685" y="4047632"/>
            <a:ext cx="457200" cy="0"/>
          </a:xfrm>
          <a:prstGeom prst="line">
            <a:avLst/>
          </a:prstGeom>
          <a:ln w="31750">
            <a:solidFill>
              <a:schemeClr val="tx1"/>
            </a:solidFill>
          </a:ln>
          <a:effectLst>
            <a:outerShdw blurRad="40000" dist="12700" dir="5400000" rotWithShape="0">
              <a:srgbClr val="000000">
                <a:alpha val="38000"/>
              </a:srgbClr>
            </a:outerShdw>
          </a:effectLst>
        </p:spPr>
        <p:style>
          <a:lnRef idx="2">
            <a:schemeClr val="accent1"/>
          </a:lnRef>
          <a:fillRef idx="0">
            <a:schemeClr val="accent1"/>
          </a:fillRef>
          <a:effectRef idx="1">
            <a:schemeClr val="accent1"/>
          </a:effectRef>
          <a:fontRef idx="minor">
            <a:schemeClr val="tx1"/>
          </a:fontRef>
        </p:style>
      </p:cxnSp>
      <p:sp>
        <p:nvSpPr>
          <p:cNvPr id="61" name="TextBox 60"/>
          <p:cNvSpPr txBox="1"/>
          <p:nvPr/>
        </p:nvSpPr>
        <p:spPr>
          <a:xfrm>
            <a:off x="7174396" y="4033002"/>
            <a:ext cx="605856" cy="523220"/>
          </a:xfrm>
          <a:prstGeom prst="rect">
            <a:avLst/>
          </a:prstGeom>
          <a:noFill/>
        </p:spPr>
        <p:txBody>
          <a:bodyPr wrap="square" rtlCol="0">
            <a:spAutoFit/>
          </a:bodyPr>
          <a:lstStyle/>
          <a:p>
            <a:pPr algn="r">
              <a:spcBef>
                <a:spcPts val="1200"/>
              </a:spcBef>
            </a:pPr>
            <a:r>
              <a:rPr lang="en-US" sz="2800" dirty="0" smtClean="0">
                <a:solidFill>
                  <a:prstClr val="black"/>
                </a:solidFill>
                <a:effectLst>
                  <a:outerShdw blurRad="50800" dist="25400" dir="2700000" algn="tl" rotWithShape="0">
                    <a:prstClr val="black">
                      <a:alpha val="40000"/>
                    </a:prstClr>
                  </a:outerShdw>
                </a:effectLst>
              </a:rPr>
              <a:t>0</a:t>
            </a:r>
            <a:endParaRPr lang="en-US" sz="2800" dirty="0">
              <a:solidFill>
                <a:prstClr val="black"/>
              </a:solidFill>
              <a:effectLst>
                <a:outerShdw blurRad="50800" dist="25400" dir="2700000" algn="tl" rotWithShape="0">
                  <a:prstClr val="black">
                    <a:alpha val="40000"/>
                  </a:prstClr>
                </a:outerShdw>
              </a:effectLst>
            </a:endParaRPr>
          </a:p>
        </p:txBody>
      </p:sp>
      <p:sp>
        <p:nvSpPr>
          <p:cNvPr id="62" name="TextBox 61"/>
          <p:cNvSpPr txBox="1"/>
          <p:nvPr/>
        </p:nvSpPr>
        <p:spPr>
          <a:xfrm>
            <a:off x="914400" y="3555948"/>
            <a:ext cx="4718304" cy="523220"/>
          </a:xfrm>
          <a:prstGeom prst="rect">
            <a:avLst/>
          </a:prstGeom>
          <a:noFill/>
        </p:spPr>
        <p:txBody>
          <a:bodyPr wrap="square" rtlCol="0">
            <a:spAutoFit/>
          </a:bodyPr>
          <a:lstStyle/>
          <a:p>
            <a:r>
              <a:rPr lang="en-US" sz="2800" dirty="0" smtClean="0">
                <a:solidFill>
                  <a:prstClr val="black"/>
                </a:solidFill>
                <a:effectLst>
                  <a:outerShdw blurRad="50800" dist="25400" dir="2700000" algn="tl" rotWithShape="0">
                    <a:prstClr val="black">
                      <a:alpha val="40000"/>
                    </a:prstClr>
                  </a:outerShdw>
                </a:effectLst>
              </a:rPr>
              <a:t>The decimal terminates.</a:t>
            </a:r>
            <a:endParaRPr lang="en-US" sz="2800" dirty="0">
              <a:solidFill>
                <a:prstClr val="black"/>
              </a:solidFill>
              <a:effectLst>
                <a:outerShdw blurRad="50800" dist="25400" dir="2700000" algn="tl" rotWithShape="0">
                  <a:prstClr val="black">
                    <a:alpha val="40000"/>
                  </a:prstClr>
                </a:outerShdw>
              </a:effectLst>
            </a:endParaRPr>
          </a:p>
        </p:txBody>
      </p:sp>
    </p:spTree>
    <p:extLst>
      <p:ext uri="{BB962C8B-B14F-4D97-AF65-F5344CB8AC3E}">
        <p14:creationId xmlns:p14="http://schemas.microsoft.com/office/powerpoint/2010/main" val="23728076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par>
                                <p:cTn id="13" presetID="10" presetClass="entr" presetSubtype="0" fill="hold" nodeType="withEffect">
                                  <p:stCondLst>
                                    <p:cond delay="0"/>
                                  </p:stCondLst>
                                  <p:childTnLst>
                                    <p:set>
                                      <p:cBhvr>
                                        <p:cTn id="14" dur="1" fill="hold">
                                          <p:stCondLst>
                                            <p:cond delay="0"/>
                                          </p:stCondLst>
                                        </p:cTn>
                                        <p:tgtEl>
                                          <p:spTgt spid="36"/>
                                        </p:tgtEl>
                                        <p:attrNameLst>
                                          <p:attrName>style.visibility</p:attrName>
                                        </p:attrNameLst>
                                      </p:cBhvr>
                                      <p:to>
                                        <p:strVal val="visible"/>
                                      </p:to>
                                    </p:set>
                                    <p:animEffect transition="in" filter="fade">
                                      <p:cBhvr>
                                        <p:cTn id="15" dur="500"/>
                                        <p:tgtEl>
                                          <p:spTgt spid="36"/>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1"/>
                                        </p:tgtEl>
                                        <p:attrNameLst>
                                          <p:attrName>style.visibility</p:attrName>
                                        </p:attrNameLst>
                                      </p:cBhvr>
                                      <p:to>
                                        <p:strVal val="visible"/>
                                      </p:to>
                                    </p:set>
                                    <p:animEffect transition="in" filter="fade">
                                      <p:cBhvr>
                                        <p:cTn id="20" dur="500"/>
                                        <p:tgtEl>
                                          <p:spTgt spid="41"/>
                                        </p:tgtEl>
                                      </p:cBhvr>
                                    </p:animEffect>
                                  </p:childTnLst>
                                </p:cTn>
                              </p:par>
                              <p:par>
                                <p:cTn id="21" presetID="10" presetClass="entr" presetSubtype="0" fill="hold" nodeType="withEffect">
                                  <p:stCondLst>
                                    <p:cond delay="0"/>
                                  </p:stCondLst>
                                  <p:childTnLst>
                                    <p:set>
                                      <p:cBhvr>
                                        <p:cTn id="22" dur="1" fill="hold">
                                          <p:stCondLst>
                                            <p:cond delay="0"/>
                                          </p:stCondLst>
                                        </p:cTn>
                                        <p:tgtEl>
                                          <p:spTgt spid="42"/>
                                        </p:tgtEl>
                                        <p:attrNameLst>
                                          <p:attrName>style.visibility</p:attrName>
                                        </p:attrNameLst>
                                      </p:cBhvr>
                                      <p:to>
                                        <p:strVal val="visible"/>
                                      </p:to>
                                    </p:set>
                                    <p:animEffect transition="in" filter="fade">
                                      <p:cBhvr>
                                        <p:cTn id="23" dur="500"/>
                                        <p:tgtEl>
                                          <p:spTgt spid="42"/>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46"/>
                                        </p:tgtEl>
                                        <p:attrNameLst>
                                          <p:attrName>style.visibility</p:attrName>
                                        </p:attrNameLst>
                                      </p:cBhvr>
                                      <p:to>
                                        <p:strVal val="visible"/>
                                      </p:to>
                                    </p:set>
                                    <p:animEffect transition="in" filter="fade">
                                      <p:cBhvr>
                                        <p:cTn id="28" dur="500"/>
                                        <p:tgtEl>
                                          <p:spTgt spid="46"/>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53"/>
                                        </p:tgtEl>
                                        <p:attrNameLst>
                                          <p:attrName>style.visibility</p:attrName>
                                        </p:attrNameLst>
                                      </p:cBhvr>
                                      <p:to>
                                        <p:strVal val="visible"/>
                                      </p:to>
                                    </p:set>
                                    <p:animEffect transition="in" filter="fade">
                                      <p:cBhvr>
                                        <p:cTn id="33" dur="500"/>
                                        <p:tgtEl>
                                          <p:spTgt spid="53"/>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45"/>
                                        </p:tgtEl>
                                        <p:attrNameLst>
                                          <p:attrName>style.visibility</p:attrName>
                                        </p:attrNameLst>
                                      </p:cBhvr>
                                      <p:to>
                                        <p:strVal val="visible"/>
                                      </p:to>
                                    </p:set>
                                    <p:animEffect transition="in" filter="fade">
                                      <p:cBhvr>
                                        <p:cTn id="38" dur="500"/>
                                        <p:tgtEl>
                                          <p:spTgt spid="45"/>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47"/>
                                        </p:tgtEl>
                                        <p:attrNameLst>
                                          <p:attrName>style.visibility</p:attrName>
                                        </p:attrNameLst>
                                      </p:cBhvr>
                                      <p:to>
                                        <p:strVal val="visible"/>
                                      </p:to>
                                    </p:set>
                                    <p:animEffect transition="in" filter="fade">
                                      <p:cBhvr>
                                        <p:cTn id="41" dur="500"/>
                                        <p:tgtEl>
                                          <p:spTgt spid="47"/>
                                        </p:tgtEl>
                                      </p:cBhvr>
                                    </p:animEffect>
                                  </p:childTnLst>
                                </p:cTn>
                              </p:par>
                            </p:childTnLst>
                          </p:cTn>
                        </p:par>
                      </p:childTnLst>
                    </p:cTn>
                  </p:par>
                  <p:par>
                    <p:cTn id="42" fill="hold">
                      <p:stCondLst>
                        <p:cond delay="indefinite"/>
                      </p:stCondLst>
                      <p:childTnLst>
                        <p:par>
                          <p:cTn id="43" fill="hold">
                            <p:stCondLst>
                              <p:cond delay="0"/>
                            </p:stCondLst>
                            <p:childTnLst>
                              <p:par>
                                <p:cTn id="44" presetID="47" presetClass="entr" presetSubtype="0" fill="hold" grpId="0" nodeType="clickEffect">
                                  <p:stCondLst>
                                    <p:cond delay="0"/>
                                  </p:stCondLst>
                                  <p:childTnLst>
                                    <p:set>
                                      <p:cBhvr>
                                        <p:cTn id="45" dur="1" fill="hold">
                                          <p:stCondLst>
                                            <p:cond delay="0"/>
                                          </p:stCondLst>
                                        </p:cTn>
                                        <p:tgtEl>
                                          <p:spTgt spid="48"/>
                                        </p:tgtEl>
                                        <p:attrNameLst>
                                          <p:attrName>style.visibility</p:attrName>
                                        </p:attrNameLst>
                                      </p:cBhvr>
                                      <p:to>
                                        <p:strVal val="visible"/>
                                      </p:to>
                                    </p:set>
                                    <p:animEffect transition="in" filter="fade">
                                      <p:cBhvr>
                                        <p:cTn id="46" dur="500"/>
                                        <p:tgtEl>
                                          <p:spTgt spid="48"/>
                                        </p:tgtEl>
                                      </p:cBhvr>
                                    </p:animEffect>
                                    <p:anim calcmode="lin" valueType="num">
                                      <p:cBhvr>
                                        <p:cTn id="47" dur="500" fill="hold"/>
                                        <p:tgtEl>
                                          <p:spTgt spid="48"/>
                                        </p:tgtEl>
                                        <p:attrNameLst>
                                          <p:attrName>ppt_x</p:attrName>
                                        </p:attrNameLst>
                                      </p:cBhvr>
                                      <p:tavLst>
                                        <p:tav tm="0">
                                          <p:val>
                                            <p:strVal val="#ppt_x"/>
                                          </p:val>
                                        </p:tav>
                                        <p:tav tm="100000">
                                          <p:val>
                                            <p:strVal val="#ppt_x"/>
                                          </p:val>
                                        </p:tav>
                                      </p:tavLst>
                                    </p:anim>
                                    <p:anim calcmode="lin" valueType="num">
                                      <p:cBhvr>
                                        <p:cTn id="48" dur="500" fill="hold"/>
                                        <p:tgtEl>
                                          <p:spTgt spid="48"/>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54"/>
                                        </p:tgtEl>
                                        <p:attrNameLst>
                                          <p:attrName>style.visibility</p:attrName>
                                        </p:attrNameLst>
                                      </p:cBhvr>
                                      <p:to>
                                        <p:strVal val="visible"/>
                                      </p:to>
                                    </p:set>
                                    <p:animEffect transition="in" filter="fade">
                                      <p:cBhvr>
                                        <p:cTn id="53" dur="500"/>
                                        <p:tgtEl>
                                          <p:spTgt spid="54"/>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49"/>
                                        </p:tgtEl>
                                        <p:attrNameLst>
                                          <p:attrName>style.visibility</p:attrName>
                                        </p:attrNameLst>
                                      </p:cBhvr>
                                      <p:to>
                                        <p:strVal val="visible"/>
                                      </p:to>
                                    </p:set>
                                    <p:animEffect transition="in" filter="fade">
                                      <p:cBhvr>
                                        <p:cTn id="58" dur="500"/>
                                        <p:tgtEl>
                                          <p:spTgt spid="49"/>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nodeType="clickEffect">
                                  <p:stCondLst>
                                    <p:cond delay="0"/>
                                  </p:stCondLst>
                                  <p:childTnLst>
                                    <p:set>
                                      <p:cBhvr>
                                        <p:cTn id="62" dur="1" fill="hold">
                                          <p:stCondLst>
                                            <p:cond delay="0"/>
                                          </p:stCondLst>
                                        </p:cTn>
                                        <p:tgtEl>
                                          <p:spTgt spid="55"/>
                                        </p:tgtEl>
                                        <p:attrNameLst>
                                          <p:attrName>style.visibility</p:attrName>
                                        </p:attrNameLst>
                                      </p:cBhvr>
                                      <p:to>
                                        <p:strVal val="visible"/>
                                      </p:to>
                                    </p:set>
                                    <p:animEffect transition="in" filter="fade">
                                      <p:cBhvr>
                                        <p:cTn id="63" dur="500"/>
                                        <p:tgtEl>
                                          <p:spTgt spid="55"/>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56"/>
                                        </p:tgtEl>
                                        <p:attrNameLst>
                                          <p:attrName>style.visibility</p:attrName>
                                        </p:attrNameLst>
                                      </p:cBhvr>
                                      <p:to>
                                        <p:strVal val="visible"/>
                                      </p:to>
                                    </p:set>
                                    <p:animEffect transition="in" filter="fade">
                                      <p:cBhvr>
                                        <p:cTn id="66" dur="500"/>
                                        <p:tgtEl>
                                          <p:spTgt spid="56"/>
                                        </p:tgtEl>
                                      </p:cBhvr>
                                    </p:animEffect>
                                  </p:childTnLst>
                                </p:cTn>
                              </p:par>
                            </p:childTnLst>
                          </p:cTn>
                        </p:par>
                      </p:childTnLst>
                    </p:cTn>
                  </p:par>
                  <p:par>
                    <p:cTn id="67" fill="hold">
                      <p:stCondLst>
                        <p:cond delay="indefinite"/>
                      </p:stCondLst>
                      <p:childTnLst>
                        <p:par>
                          <p:cTn id="68" fill="hold">
                            <p:stCondLst>
                              <p:cond delay="0"/>
                            </p:stCondLst>
                            <p:childTnLst>
                              <p:par>
                                <p:cTn id="69" presetID="47" presetClass="entr" presetSubtype="0" fill="hold" grpId="0" nodeType="clickEffect">
                                  <p:stCondLst>
                                    <p:cond delay="0"/>
                                  </p:stCondLst>
                                  <p:childTnLst>
                                    <p:set>
                                      <p:cBhvr>
                                        <p:cTn id="70" dur="1" fill="hold">
                                          <p:stCondLst>
                                            <p:cond delay="0"/>
                                          </p:stCondLst>
                                        </p:cTn>
                                        <p:tgtEl>
                                          <p:spTgt spid="57"/>
                                        </p:tgtEl>
                                        <p:attrNameLst>
                                          <p:attrName>style.visibility</p:attrName>
                                        </p:attrNameLst>
                                      </p:cBhvr>
                                      <p:to>
                                        <p:strVal val="visible"/>
                                      </p:to>
                                    </p:set>
                                    <p:animEffect transition="in" filter="fade">
                                      <p:cBhvr>
                                        <p:cTn id="71" dur="500"/>
                                        <p:tgtEl>
                                          <p:spTgt spid="57"/>
                                        </p:tgtEl>
                                      </p:cBhvr>
                                    </p:animEffect>
                                    <p:anim calcmode="lin" valueType="num">
                                      <p:cBhvr>
                                        <p:cTn id="72" dur="500" fill="hold"/>
                                        <p:tgtEl>
                                          <p:spTgt spid="57"/>
                                        </p:tgtEl>
                                        <p:attrNameLst>
                                          <p:attrName>ppt_x</p:attrName>
                                        </p:attrNameLst>
                                      </p:cBhvr>
                                      <p:tavLst>
                                        <p:tav tm="0">
                                          <p:val>
                                            <p:strVal val="#ppt_x"/>
                                          </p:val>
                                        </p:tav>
                                        <p:tav tm="100000">
                                          <p:val>
                                            <p:strVal val="#ppt_x"/>
                                          </p:val>
                                        </p:tav>
                                      </p:tavLst>
                                    </p:anim>
                                    <p:anim calcmode="lin" valueType="num">
                                      <p:cBhvr>
                                        <p:cTn id="73" dur="500" fill="hold"/>
                                        <p:tgtEl>
                                          <p:spTgt spid="57"/>
                                        </p:tgtEl>
                                        <p:attrNameLst>
                                          <p:attrName>ppt_y</p:attrName>
                                        </p:attrNameLst>
                                      </p:cBhvr>
                                      <p:tavLst>
                                        <p:tav tm="0">
                                          <p:val>
                                            <p:strVal val="#ppt_y-.1"/>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10" presetClass="entr" presetSubtype="0" fill="hold" grpId="0" nodeType="clickEffect">
                                  <p:stCondLst>
                                    <p:cond delay="0"/>
                                  </p:stCondLst>
                                  <p:childTnLst>
                                    <p:set>
                                      <p:cBhvr>
                                        <p:cTn id="77" dur="1" fill="hold">
                                          <p:stCondLst>
                                            <p:cond delay="0"/>
                                          </p:stCondLst>
                                        </p:cTn>
                                        <p:tgtEl>
                                          <p:spTgt spid="58"/>
                                        </p:tgtEl>
                                        <p:attrNameLst>
                                          <p:attrName>style.visibility</p:attrName>
                                        </p:attrNameLst>
                                      </p:cBhvr>
                                      <p:to>
                                        <p:strVal val="visible"/>
                                      </p:to>
                                    </p:set>
                                    <p:animEffect transition="in" filter="fade">
                                      <p:cBhvr>
                                        <p:cTn id="78" dur="500"/>
                                        <p:tgtEl>
                                          <p:spTgt spid="58"/>
                                        </p:tgtEl>
                                      </p:cBhvr>
                                    </p:animEffect>
                                  </p:childTnLst>
                                </p:cTn>
                              </p:par>
                            </p:childTnLst>
                          </p:cTn>
                        </p:par>
                      </p:childTnLst>
                    </p:cTn>
                  </p:par>
                  <p:par>
                    <p:cTn id="79" fill="hold">
                      <p:stCondLst>
                        <p:cond delay="indefinite"/>
                      </p:stCondLst>
                      <p:childTnLst>
                        <p:par>
                          <p:cTn id="80" fill="hold">
                            <p:stCondLst>
                              <p:cond delay="0"/>
                            </p:stCondLst>
                            <p:childTnLst>
                              <p:par>
                                <p:cTn id="81" presetID="10" presetClass="entr" presetSubtype="0" fill="hold" grpId="0" nodeType="clickEffect">
                                  <p:stCondLst>
                                    <p:cond delay="0"/>
                                  </p:stCondLst>
                                  <p:childTnLst>
                                    <p:set>
                                      <p:cBhvr>
                                        <p:cTn id="82" dur="1" fill="hold">
                                          <p:stCondLst>
                                            <p:cond delay="0"/>
                                          </p:stCondLst>
                                        </p:cTn>
                                        <p:tgtEl>
                                          <p:spTgt spid="59"/>
                                        </p:tgtEl>
                                        <p:attrNameLst>
                                          <p:attrName>style.visibility</p:attrName>
                                        </p:attrNameLst>
                                      </p:cBhvr>
                                      <p:to>
                                        <p:strVal val="visible"/>
                                      </p:to>
                                    </p:set>
                                    <p:animEffect transition="in" filter="fade">
                                      <p:cBhvr>
                                        <p:cTn id="83" dur="500"/>
                                        <p:tgtEl>
                                          <p:spTgt spid="59"/>
                                        </p:tgtEl>
                                      </p:cBhvr>
                                    </p:animEffect>
                                  </p:childTnLst>
                                </p:cTn>
                              </p:par>
                            </p:childTnLst>
                          </p:cTn>
                        </p:par>
                      </p:childTnLst>
                    </p:cTn>
                  </p:par>
                  <p:par>
                    <p:cTn id="84" fill="hold">
                      <p:stCondLst>
                        <p:cond delay="indefinite"/>
                      </p:stCondLst>
                      <p:childTnLst>
                        <p:par>
                          <p:cTn id="85" fill="hold">
                            <p:stCondLst>
                              <p:cond delay="0"/>
                            </p:stCondLst>
                            <p:childTnLst>
                              <p:par>
                                <p:cTn id="86" presetID="10" presetClass="entr" presetSubtype="0" fill="hold" nodeType="clickEffect">
                                  <p:stCondLst>
                                    <p:cond delay="0"/>
                                  </p:stCondLst>
                                  <p:childTnLst>
                                    <p:set>
                                      <p:cBhvr>
                                        <p:cTn id="87" dur="1" fill="hold">
                                          <p:stCondLst>
                                            <p:cond delay="0"/>
                                          </p:stCondLst>
                                        </p:cTn>
                                        <p:tgtEl>
                                          <p:spTgt spid="60"/>
                                        </p:tgtEl>
                                        <p:attrNameLst>
                                          <p:attrName>style.visibility</p:attrName>
                                        </p:attrNameLst>
                                      </p:cBhvr>
                                      <p:to>
                                        <p:strVal val="visible"/>
                                      </p:to>
                                    </p:set>
                                    <p:animEffect transition="in" filter="fade">
                                      <p:cBhvr>
                                        <p:cTn id="88" dur="500"/>
                                        <p:tgtEl>
                                          <p:spTgt spid="60"/>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61"/>
                                        </p:tgtEl>
                                        <p:attrNameLst>
                                          <p:attrName>style.visibility</p:attrName>
                                        </p:attrNameLst>
                                      </p:cBhvr>
                                      <p:to>
                                        <p:strVal val="visible"/>
                                      </p:to>
                                    </p:set>
                                    <p:animEffect transition="in" filter="fade">
                                      <p:cBhvr>
                                        <p:cTn id="91" dur="500"/>
                                        <p:tgtEl>
                                          <p:spTgt spid="61"/>
                                        </p:tgtEl>
                                      </p:cBhvr>
                                    </p:animEffect>
                                  </p:childTnLst>
                                </p:cTn>
                              </p:par>
                            </p:childTnLst>
                          </p:cTn>
                        </p:par>
                      </p:childTnLst>
                    </p:cTn>
                  </p:par>
                  <p:par>
                    <p:cTn id="92" fill="hold">
                      <p:stCondLst>
                        <p:cond delay="indefinite"/>
                      </p:stCondLst>
                      <p:childTnLst>
                        <p:par>
                          <p:cTn id="93" fill="hold">
                            <p:stCondLst>
                              <p:cond delay="0"/>
                            </p:stCondLst>
                            <p:childTnLst>
                              <p:par>
                                <p:cTn id="94" presetID="10" presetClass="entr" presetSubtype="0" fill="hold" grpId="0" nodeType="clickEffect">
                                  <p:stCondLst>
                                    <p:cond delay="0"/>
                                  </p:stCondLst>
                                  <p:childTnLst>
                                    <p:set>
                                      <p:cBhvr>
                                        <p:cTn id="95" dur="1" fill="hold">
                                          <p:stCondLst>
                                            <p:cond delay="0"/>
                                          </p:stCondLst>
                                        </p:cTn>
                                        <p:tgtEl>
                                          <p:spTgt spid="11"/>
                                        </p:tgtEl>
                                        <p:attrNameLst>
                                          <p:attrName>style.visibility</p:attrName>
                                        </p:attrNameLst>
                                      </p:cBhvr>
                                      <p:to>
                                        <p:strVal val="visible"/>
                                      </p:to>
                                    </p:set>
                                    <p:animEffect transition="in" filter="fade">
                                      <p:cBhvr>
                                        <p:cTn id="96" dur="500"/>
                                        <p:tgtEl>
                                          <p:spTgt spid="11"/>
                                        </p:tgtEl>
                                      </p:cBhvr>
                                    </p:animEffect>
                                  </p:childTnLst>
                                </p:cTn>
                              </p:par>
                            </p:childTnLst>
                          </p:cTn>
                        </p:par>
                      </p:childTnLst>
                    </p:cTn>
                  </p:par>
                  <p:par>
                    <p:cTn id="97" fill="hold">
                      <p:stCondLst>
                        <p:cond delay="indefinite"/>
                      </p:stCondLst>
                      <p:childTnLst>
                        <p:par>
                          <p:cTn id="98" fill="hold">
                            <p:stCondLst>
                              <p:cond delay="0"/>
                            </p:stCondLst>
                            <p:childTnLst>
                              <p:par>
                                <p:cTn id="99" presetID="22" presetClass="entr" presetSubtype="8" fill="hold" grpId="0" nodeType="clickEffect">
                                  <p:stCondLst>
                                    <p:cond delay="0"/>
                                  </p:stCondLst>
                                  <p:childTnLst>
                                    <p:set>
                                      <p:cBhvr>
                                        <p:cTn id="100" dur="1" fill="hold">
                                          <p:stCondLst>
                                            <p:cond delay="0"/>
                                          </p:stCondLst>
                                        </p:cTn>
                                        <p:tgtEl>
                                          <p:spTgt spid="62"/>
                                        </p:tgtEl>
                                        <p:attrNameLst>
                                          <p:attrName>style.visibility</p:attrName>
                                        </p:attrNameLst>
                                      </p:cBhvr>
                                      <p:to>
                                        <p:strVal val="visible"/>
                                      </p:to>
                                    </p:set>
                                    <p:animEffect transition="in" filter="wipe(left)">
                                      <p:cBhvr>
                                        <p:cTn id="101" dur="5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11" grpId="0"/>
      <p:bldP spid="41" grpId="0"/>
      <p:bldP spid="46" grpId="0"/>
      <p:bldP spid="47" grpId="0"/>
      <p:bldP spid="48" grpId="0"/>
      <p:bldP spid="49" grpId="0"/>
      <p:bldP spid="53" grpId="0"/>
      <p:bldP spid="54" grpId="0"/>
      <p:bldP spid="56" grpId="0"/>
      <p:bldP spid="57" grpId="0"/>
      <p:bldP spid="58" grpId="0"/>
      <p:bldP spid="59" grpId="0"/>
      <p:bldP spid="61" grpId="0"/>
      <p:bldP spid="62" grpId="0"/>
    </p:bldLst>
  </p:timing>
</p:sld>
</file>

<file path=ppt/theme/theme1.xml><?xml version="1.0" encoding="utf-8"?>
<a:theme xmlns:a="http://schemas.openxmlformats.org/drawingml/2006/main" name="Fundamentals of Math Green">
  <a:themeElements>
    <a:clrScheme name="Custom 4">
      <a:dk1>
        <a:sysClr val="windowText" lastClr="000000"/>
      </a:dk1>
      <a:lt1>
        <a:sysClr val="window" lastClr="FFFFFF"/>
      </a:lt1>
      <a:dk2>
        <a:srgbClr val="3F5115"/>
      </a:dk2>
      <a:lt2>
        <a:srgbClr val="919822"/>
      </a:lt2>
      <a:accent1>
        <a:srgbClr val="6F3D25"/>
      </a:accent1>
      <a:accent2>
        <a:srgbClr val="CCA020"/>
      </a:accent2>
      <a:accent3>
        <a:srgbClr val="AE351B"/>
      </a:accent3>
      <a:accent4>
        <a:srgbClr val="8C7B70"/>
      </a:accent4>
      <a:accent5>
        <a:srgbClr val="8FB08C"/>
      </a:accent5>
      <a:accent6>
        <a:srgbClr val="D19049"/>
      </a:accent6>
      <a:hlink>
        <a:srgbClr val="A4D663"/>
      </a:hlink>
      <a:folHlink>
        <a:srgbClr val="577D34"/>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7672</TotalTime>
  <Words>805</Words>
  <Application>Microsoft Office PowerPoint</Application>
  <PresentationFormat>On-screen Show (16:9)</PresentationFormat>
  <Paragraphs>268</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Cambria</vt:lpstr>
      <vt:lpstr>Symbol</vt:lpstr>
      <vt:lpstr>Fundamentals of Math Green</vt:lpstr>
      <vt:lpstr>Chapter 5</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Bob Jones Univeristy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Information Technologies</dc:creator>
  <cp:lastModifiedBy>Matesevac, Ken</cp:lastModifiedBy>
  <cp:revision>202</cp:revision>
  <cp:lastPrinted>2012-11-01T14:37:07Z</cp:lastPrinted>
  <dcterms:created xsi:type="dcterms:W3CDTF">2011-09-15T23:43:01Z</dcterms:created>
  <dcterms:modified xsi:type="dcterms:W3CDTF">2018-04-13T21:02:46Z</dcterms:modified>
</cp:coreProperties>
</file>